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2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2C2"/>
    <a:srgbClr val="D2D2D2"/>
    <a:srgbClr val="E3E1E1"/>
    <a:srgbClr val="9901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86433"/>
  </p:normalViewPr>
  <p:slideViewPr>
    <p:cSldViewPr snapToGrid="0" snapToObjects="1" showGuides="1">
      <p:cViewPr varScale="1">
        <p:scale>
          <a:sx n="72" d="100"/>
          <a:sy n="72" d="100"/>
        </p:scale>
        <p:origin x="84" y="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43736-8DD5-3B43-B536-FB33FE5D2FB6}" type="datetimeFigureOut">
              <a:rPr lang="sv-SE" smtClean="0"/>
              <a:t>2023-01-09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BF70-B78B-ED49-9D2D-4C39D288CF6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558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5AB6D60-B4F3-4AE9-B185-189A45C48C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”Och så här har vi organiserat oss för att klara vårt uppdrag.</a:t>
            </a:r>
          </a:p>
          <a:p>
            <a:r>
              <a:rPr lang="sv-SE" dirty="0" err="1"/>
              <a:t>Ev</a:t>
            </a:r>
            <a:r>
              <a:rPr lang="sv-SE" dirty="0"/>
              <a:t> nämna områdeskansliernas roll här. </a:t>
            </a:r>
          </a:p>
          <a:p>
            <a:r>
              <a:rPr lang="sv-SE" dirty="0"/>
              <a:t>Ev. nämna översyn av </a:t>
            </a:r>
            <a:r>
              <a:rPr lang="sv-SE" dirty="0" err="1"/>
              <a:t>UFVs</a:t>
            </a:r>
            <a:r>
              <a:rPr lang="sv-SE" dirty="0"/>
              <a:t> organisation.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U_Whit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7CC7-C518-2744-AE0D-462C074619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693B9-6AA9-3848-98BE-636D099812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834267"/>
            <a:ext cx="9144000" cy="1655762"/>
          </a:xfrm>
        </p:spPr>
        <p:txBody>
          <a:bodyPr/>
          <a:lstStyle>
            <a:lvl1pPr marL="0" indent="0" algn="ctr">
              <a:buNone/>
              <a:defRPr sz="1800" spc="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</p:spTree>
    <p:extLst>
      <p:ext uri="{BB962C8B-B14F-4D97-AF65-F5344CB8AC3E}">
        <p14:creationId xmlns:p14="http://schemas.microsoft.com/office/powerpoint/2010/main" val="386117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_White_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A2D5DCA-C7EF-D847-BF31-7756142E39C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24000" y="2265681"/>
            <a:ext cx="9144000" cy="31089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B7CC7-C518-2744-AE0D-462C074619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1963"/>
            <a:ext cx="9144000" cy="1417637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693B9-6AA9-3848-98BE-636D099812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760722"/>
            <a:ext cx="9144000" cy="259080"/>
          </a:xfrm>
        </p:spPr>
        <p:txBody>
          <a:bodyPr>
            <a:noAutofit/>
          </a:bodyPr>
          <a:lstStyle>
            <a:lvl1pPr marL="0" indent="0" algn="ctr">
              <a:buNone/>
              <a:defRPr sz="1500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/>
              <a:t>KLICKA HÄR FÖR ATT ÄNDRA UNDERRUBRIK</a:t>
            </a:r>
          </a:p>
        </p:txBody>
      </p:sp>
    </p:spTree>
    <p:extLst>
      <p:ext uri="{BB962C8B-B14F-4D97-AF65-F5344CB8AC3E}">
        <p14:creationId xmlns:p14="http://schemas.microsoft.com/office/powerpoint/2010/main" val="52187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UU_White_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3C56-2D27-904E-B863-86215E4201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5"/>
            <a:ext cx="8852852" cy="44513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E3859-1AB0-1842-A6D1-C215EC618BF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1778001"/>
            <a:ext cx="3596640" cy="40830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0CE97-22F3-D54E-97F1-698A9CC7B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785939"/>
            <a:ext cx="4900612" cy="4083050"/>
          </a:xfrm>
        </p:spPr>
        <p:txBody>
          <a:bodyPr/>
          <a:lstStyle>
            <a:lvl1pPr marL="0" indent="0">
              <a:buNone/>
              <a:defRPr sz="17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skriva</a:t>
            </a:r>
            <a:r>
              <a:rPr lang="en-GB" dirty="0"/>
              <a:t> in text</a:t>
            </a:r>
          </a:p>
        </p:txBody>
      </p:sp>
    </p:spTree>
    <p:extLst>
      <p:ext uri="{BB962C8B-B14F-4D97-AF65-F5344CB8AC3E}">
        <p14:creationId xmlns:p14="http://schemas.microsoft.com/office/powerpoint/2010/main" val="190696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_white_text with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D0E896C-B616-284C-8503-5E9C1C31C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5"/>
            <a:ext cx="8852852" cy="44513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0139FF6-A53E-FE44-979A-D0660354337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9788" y="1785938"/>
            <a:ext cx="8853487" cy="4084637"/>
          </a:xfrm>
        </p:spPr>
        <p:txBody>
          <a:bodyPr/>
          <a:lstStyle/>
          <a:p>
            <a:pPr lvl="0"/>
            <a:r>
              <a:rPr lang="sv-SE"/>
              <a:t>Klicka här för att skriva in text</a:t>
            </a:r>
          </a:p>
        </p:txBody>
      </p:sp>
    </p:spTree>
    <p:extLst>
      <p:ext uri="{BB962C8B-B14F-4D97-AF65-F5344CB8AC3E}">
        <p14:creationId xmlns:p14="http://schemas.microsoft.com/office/powerpoint/2010/main" val="257668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_White_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E3859-1AB0-1842-A6D1-C215EC618BF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3341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8">
            <a:extLst>
              <a:ext uri="{FF2B5EF4-FFF2-40B4-BE49-F238E27FC236}">
                <a16:creationId xmlns:a16="http://schemas.microsoft.com/office/drawing/2014/main" id="{FE0BBA05-D59A-5B4F-8075-7C06E6BD20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23494" y="0"/>
            <a:ext cx="2268506" cy="251615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CFECD-146F-0548-9477-8E29FF567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3B5D4-0A8F-2C48-8AF0-A81A2EDA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7BB9D1C-A419-79E0-D0A4-9AFD937CBAB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736580" y="5456555"/>
            <a:ext cx="1036320" cy="103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4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65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0" kern="1200" spc="300">
          <a:solidFill>
            <a:schemeClr val="tx2">
              <a:alpha val="7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7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81818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81818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1818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1818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252405-2872-4EB8-9859-E91657CCD146}"/>
              </a:ext>
            </a:extLst>
          </p:cNvPr>
          <p:cNvCxnSpPr>
            <a:cxnSpLocks/>
          </p:cNvCxnSpPr>
          <p:nvPr/>
        </p:nvCxnSpPr>
        <p:spPr>
          <a:xfrm>
            <a:off x="2451805" y="5628640"/>
            <a:ext cx="0" cy="122936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AFD27F8-7C86-4131-A675-2497EFED4225}"/>
              </a:ext>
            </a:extLst>
          </p:cNvPr>
          <p:cNvSpPr/>
          <p:nvPr/>
        </p:nvSpPr>
        <p:spPr>
          <a:xfrm>
            <a:off x="6285266" y="3668814"/>
            <a:ext cx="1295101" cy="2292881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CAE1D9E-5281-43C3-A8AA-37AB3611FC80}"/>
              </a:ext>
            </a:extLst>
          </p:cNvPr>
          <p:cNvSpPr/>
          <p:nvPr/>
        </p:nvSpPr>
        <p:spPr>
          <a:xfrm>
            <a:off x="4972078" y="3668815"/>
            <a:ext cx="1295101" cy="229288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CF4221-C9BB-4061-8BB5-4E3C71C709BD}"/>
              </a:ext>
            </a:extLst>
          </p:cNvPr>
          <p:cNvSpPr/>
          <p:nvPr/>
        </p:nvSpPr>
        <p:spPr>
          <a:xfrm>
            <a:off x="3521823" y="3668814"/>
            <a:ext cx="1421756" cy="2292881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BCDB44-027A-411B-8E62-D1133DAD916C}"/>
              </a:ext>
            </a:extLst>
          </p:cNvPr>
          <p:cNvSpPr/>
          <p:nvPr/>
        </p:nvSpPr>
        <p:spPr>
          <a:xfrm>
            <a:off x="2208186" y="3668815"/>
            <a:ext cx="1295101" cy="229288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F1D87E-8BA1-480C-85F6-7931761450AD}"/>
              </a:ext>
            </a:extLst>
          </p:cNvPr>
          <p:cNvSpPr/>
          <p:nvPr/>
        </p:nvSpPr>
        <p:spPr>
          <a:xfrm>
            <a:off x="884389" y="3668815"/>
            <a:ext cx="1295101" cy="229288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26FDA8-16D5-4DA9-BA12-F5962DB58AD0}"/>
              </a:ext>
            </a:extLst>
          </p:cNvPr>
          <p:cNvSpPr/>
          <p:nvPr/>
        </p:nvSpPr>
        <p:spPr>
          <a:xfrm>
            <a:off x="839787" y="3584028"/>
            <a:ext cx="6805502" cy="551121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11B69BB-6431-8B4A-8BA3-EE093866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565182"/>
            <a:ext cx="8353907" cy="725966"/>
          </a:xfrm>
        </p:spPr>
        <p:txBody>
          <a:bodyPr>
            <a:normAutofit/>
          </a:bodyPr>
          <a:lstStyle/>
          <a:p>
            <a:r>
              <a:rPr lang="sv-SE"/>
              <a:t>Universitetsförvaltningens organisation</a:t>
            </a:r>
            <a:endParaRPr lang="sv-S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9C5802-3D6A-492D-8F22-E70C0150674F}"/>
              </a:ext>
            </a:extLst>
          </p:cNvPr>
          <p:cNvSpPr/>
          <p:nvPr/>
        </p:nvSpPr>
        <p:spPr>
          <a:xfrm>
            <a:off x="4733277" y="1596690"/>
            <a:ext cx="2743201" cy="513379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Universitetsdirektören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9AB95C-5816-4ECD-B078-87B228C799BD}"/>
              </a:ext>
            </a:extLst>
          </p:cNvPr>
          <p:cNvSpPr/>
          <p:nvPr/>
        </p:nvSpPr>
        <p:spPr>
          <a:xfrm>
            <a:off x="884389" y="2804815"/>
            <a:ext cx="1296000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Juridik, HR </a:t>
            </a:r>
            <a:br>
              <a:rPr lang="sv-SE" sz="1150" dirty="0">
                <a:solidFill>
                  <a:schemeClr val="tx1"/>
                </a:solidFill>
              </a:rPr>
            </a:br>
            <a:r>
              <a:rPr lang="sv-SE" sz="1150" dirty="0">
                <a:solidFill>
                  <a:schemeClr val="tx1"/>
                </a:solidFill>
              </a:rPr>
              <a:t>och säkerhet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D4DBBF-C3E4-45B3-9E9E-AD453C570DC4}"/>
              </a:ext>
            </a:extLst>
          </p:cNvPr>
          <p:cNvSpPr/>
          <p:nvPr/>
        </p:nvSpPr>
        <p:spPr>
          <a:xfrm>
            <a:off x="2207737" y="2804815"/>
            <a:ext cx="1296000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Planering, ekonomi och ledningsstöd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9836E-CBB8-490E-A521-3440833B6257}"/>
              </a:ext>
            </a:extLst>
          </p:cNvPr>
          <p:cNvSpPr/>
          <p:nvPr/>
        </p:nvSpPr>
        <p:spPr>
          <a:xfrm>
            <a:off x="6285913" y="2804815"/>
            <a:ext cx="1296000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Infrastruktur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108D2B-A7DB-46ED-90F6-8E5E6EC429BD}"/>
              </a:ext>
            </a:extLst>
          </p:cNvPr>
          <p:cNvSpPr/>
          <p:nvPr/>
        </p:nvSpPr>
        <p:spPr>
          <a:xfrm>
            <a:off x="3521823" y="2804815"/>
            <a:ext cx="1421757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Student,</a:t>
            </a:r>
            <a:br>
              <a:rPr lang="sv-SE" sz="1150" dirty="0">
                <a:solidFill>
                  <a:schemeClr val="tx1"/>
                </a:solidFill>
              </a:rPr>
            </a:br>
            <a:r>
              <a:rPr lang="sv-SE" sz="1150" dirty="0">
                <a:solidFill>
                  <a:schemeClr val="tx1"/>
                </a:solidFill>
              </a:rPr>
              <a:t>kvalitetsutveckling </a:t>
            </a:r>
            <a:br>
              <a:rPr lang="sv-SE" sz="1150" dirty="0">
                <a:solidFill>
                  <a:schemeClr val="tx1"/>
                </a:solidFill>
              </a:rPr>
            </a:br>
            <a:r>
              <a:rPr lang="sv-SE" sz="1150" dirty="0">
                <a:solidFill>
                  <a:schemeClr val="tx1"/>
                </a:solidFill>
              </a:rPr>
              <a:t>och</a:t>
            </a:r>
            <a:br>
              <a:rPr lang="sv-SE" sz="1150" dirty="0">
                <a:solidFill>
                  <a:schemeClr val="tx1"/>
                </a:solidFill>
              </a:rPr>
            </a:br>
            <a:r>
              <a:rPr lang="sv-SE" sz="1150" dirty="0">
                <a:solidFill>
                  <a:schemeClr val="tx1"/>
                </a:solidFill>
              </a:rPr>
              <a:t>internationalisering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659B3E-FECB-406F-A22F-F515E94E148A}"/>
              </a:ext>
            </a:extLst>
          </p:cNvPr>
          <p:cNvSpPr/>
          <p:nvPr/>
        </p:nvSpPr>
        <p:spPr>
          <a:xfrm>
            <a:off x="4971826" y="2804815"/>
            <a:ext cx="1296000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Samverkan och kommunikation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D5308A-353D-4A1A-821F-89BCC8DB1051}"/>
              </a:ext>
            </a:extLst>
          </p:cNvPr>
          <p:cNvSpPr txBox="1"/>
          <p:nvPr/>
        </p:nvSpPr>
        <p:spPr>
          <a:xfrm>
            <a:off x="2590421" y="2465817"/>
            <a:ext cx="3379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VERKSAMHETSOMRÅDEN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B4D0A4-FB29-404A-829E-747AB6A302C4}"/>
              </a:ext>
            </a:extLst>
          </p:cNvPr>
          <p:cNvSpPr txBox="1"/>
          <p:nvPr/>
        </p:nvSpPr>
        <p:spPr>
          <a:xfrm>
            <a:off x="911116" y="4238854"/>
            <a:ext cx="12692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Juridiska avdelningen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HR-avdelningen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 err="1"/>
              <a:t>Säkerhets-avdelningen</a:t>
            </a:r>
            <a:endParaRPr lang="sv-SE" sz="1000" dirty="0"/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UU Innovation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03D9E-855D-41F3-AACF-268408DB1BA6}"/>
              </a:ext>
            </a:extLst>
          </p:cNvPr>
          <p:cNvSpPr txBox="1"/>
          <p:nvPr/>
        </p:nvSpPr>
        <p:spPr>
          <a:xfrm>
            <a:off x="2207738" y="4238854"/>
            <a:ext cx="12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Planerings-avdelningen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Avdelningen för ekonomi och upphandling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UU Samverkan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82B833-A842-4A06-8B53-E50DF24EF43A}"/>
              </a:ext>
            </a:extLst>
          </p:cNvPr>
          <p:cNvSpPr txBox="1"/>
          <p:nvPr/>
        </p:nvSpPr>
        <p:spPr>
          <a:xfrm>
            <a:off x="3521823" y="4238854"/>
            <a:ext cx="1557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Studentavdelningen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Avdelningen för kvalitetsutveckling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Avdelningen för internationalisering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850EE6-A6DD-4231-B79F-25467BDA24B0}"/>
              </a:ext>
            </a:extLst>
          </p:cNvPr>
          <p:cNvSpPr txBox="1"/>
          <p:nvPr/>
        </p:nvSpPr>
        <p:spPr>
          <a:xfrm>
            <a:off x="4951758" y="4238854"/>
            <a:ext cx="14228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Kommunikations-avdelningen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 err="1"/>
              <a:t>Development</a:t>
            </a:r>
            <a:r>
              <a:rPr lang="sv-SE" sz="1000" dirty="0"/>
              <a:t> Office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Avdelningen för uppdragsutbildning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Uppsala universitet musik och museer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E9069F-3C98-4604-B872-1B559493CFC2}"/>
              </a:ext>
            </a:extLst>
          </p:cNvPr>
          <p:cNvSpPr txBox="1"/>
          <p:nvPr/>
        </p:nvSpPr>
        <p:spPr>
          <a:xfrm>
            <a:off x="6302881" y="4240988"/>
            <a:ext cx="1339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Avdelningen för universitets-gemensam IT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Byggnads-avdelningen</a:t>
            </a:r>
          </a:p>
          <a:p>
            <a:pPr marL="87313" indent="-87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000" dirty="0"/>
              <a:t>Avdelningen för gemensam service och administration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227AAD-23E6-4349-A78A-7F5273F528DF}"/>
              </a:ext>
            </a:extLst>
          </p:cNvPr>
          <p:cNvSpPr/>
          <p:nvPr/>
        </p:nvSpPr>
        <p:spPr>
          <a:xfrm>
            <a:off x="7717753" y="2804815"/>
            <a:ext cx="1296000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Kansliet för medicin och farmaci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25E4AC-A0AC-4B7B-8EF4-4E854B310D62}"/>
              </a:ext>
            </a:extLst>
          </p:cNvPr>
          <p:cNvSpPr/>
          <p:nvPr/>
        </p:nvSpPr>
        <p:spPr>
          <a:xfrm>
            <a:off x="9033122" y="2804815"/>
            <a:ext cx="1296000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Kansliet för teknik och naturvetenskap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9C8B9E-1091-4B54-8AE8-26586FA2AF37}"/>
              </a:ext>
            </a:extLst>
          </p:cNvPr>
          <p:cNvSpPr/>
          <p:nvPr/>
        </p:nvSpPr>
        <p:spPr>
          <a:xfrm>
            <a:off x="10348491" y="2804815"/>
            <a:ext cx="1296000" cy="864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50" dirty="0">
                <a:solidFill>
                  <a:schemeClr val="tx1"/>
                </a:solidFill>
              </a:rPr>
              <a:t>Kansliet för humaniora och samhälls-vetenskap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1C09A4-CAE0-4EBB-ABB8-0CAE2463257B}"/>
              </a:ext>
            </a:extLst>
          </p:cNvPr>
          <p:cNvSpPr txBox="1"/>
          <p:nvPr/>
        </p:nvSpPr>
        <p:spPr>
          <a:xfrm>
            <a:off x="7943927" y="2448940"/>
            <a:ext cx="3379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OMRÅDESKANSLIER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A2D0BE-F670-40C5-92E5-8724B9F936FE}"/>
              </a:ext>
            </a:extLst>
          </p:cNvPr>
          <p:cNvSpPr/>
          <p:nvPr/>
        </p:nvSpPr>
        <p:spPr>
          <a:xfrm>
            <a:off x="7717753" y="1596689"/>
            <a:ext cx="2743201" cy="725966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sv-SE" sz="1200" dirty="0">
                <a:solidFill>
                  <a:schemeClr val="tx1"/>
                </a:solidFill>
              </a:rPr>
              <a:t>Förvaltningsledningen</a:t>
            </a:r>
          </a:p>
          <a:p>
            <a:pPr algn="ctr">
              <a:spcAft>
                <a:spcPts val="200"/>
              </a:spcAft>
            </a:pPr>
            <a:r>
              <a:rPr lang="sv-SE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Universitetsdirektören, verksamhetsområdescheferna </a:t>
            </a:r>
            <a:br>
              <a:rPr lang="sv-SE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r>
              <a:rPr lang="sv-SE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och områdeskanslicheferna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926C3-87B0-4722-BFC8-33D482E5276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104878" y="2110069"/>
            <a:ext cx="4" cy="31341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E947E81-1B80-4B1F-8393-A5A26051EB36}"/>
              </a:ext>
            </a:extLst>
          </p:cNvPr>
          <p:cNvCxnSpPr>
            <a:cxnSpLocks/>
          </p:cNvCxnSpPr>
          <p:nvPr/>
        </p:nvCxnSpPr>
        <p:spPr>
          <a:xfrm flipV="1">
            <a:off x="4229115" y="2416593"/>
            <a:ext cx="5224192" cy="317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24F783-8C82-4934-82FC-1C8F737A9100}"/>
              </a:ext>
            </a:extLst>
          </p:cNvPr>
          <p:cNvCxnSpPr>
            <a:cxnSpLocks/>
          </p:cNvCxnSpPr>
          <p:nvPr/>
        </p:nvCxnSpPr>
        <p:spPr>
          <a:xfrm>
            <a:off x="4238477" y="2409014"/>
            <a:ext cx="0" cy="8856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C80E8C-9D39-42E7-A987-91FC66A5184A}"/>
              </a:ext>
            </a:extLst>
          </p:cNvPr>
          <p:cNvCxnSpPr>
            <a:cxnSpLocks/>
          </p:cNvCxnSpPr>
          <p:nvPr/>
        </p:nvCxnSpPr>
        <p:spPr>
          <a:xfrm>
            <a:off x="9454718" y="2410376"/>
            <a:ext cx="0" cy="8720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18EAC38-2242-470B-88C5-C06B5D9354E8}"/>
              </a:ext>
            </a:extLst>
          </p:cNvPr>
          <p:cNvCxnSpPr>
            <a:cxnSpLocks/>
          </p:cNvCxnSpPr>
          <p:nvPr/>
        </p:nvCxnSpPr>
        <p:spPr>
          <a:xfrm>
            <a:off x="7481595" y="1867231"/>
            <a:ext cx="24127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7632D6-F9DA-481F-927A-F6BE919CF74A}"/>
              </a:ext>
            </a:extLst>
          </p:cNvPr>
          <p:cNvSpPr txBox="1"/>
          <p:nvPr/>
        </p:nvSpPr>
        <p:spPr>
          <a:xfrm>
            <a:off x="2553144" y="3707176"/>
            <a:ext cx="3379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AVDELNINGAR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B67E5B-81E1-42F1-8845-F81124087EAE}"/>
              </a:ext>
            </a:extLst>
          </p:cNvPr>
          <p:cNvSpPr/>
          <p:nvPr/>
        </p:nvSpPr>
        <p:spPr>
          <a:xfrm>
            <a:off x="1731046" y="1596689"/>
            <a:ext cx="1418373" cy="51214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Rektor</a:t>
            </a:r>
            <a:endParaRPr lang="sv-SE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82F8086-D9D1-4F29-BBD3-A8953786B205}"/>
              </a:ext>
            </a:extLst>
          </p:cNvPr>
          <p:cNvCxnSpPr>
            <a:stCxn id="34" idx="3"/>
            <a:endCxn id="4" idx="1"/>
          </p:cNvCxnSpPr>
          <p:nvPr/>
        </p:nvCxnSpPr>
        <p:spPr>
          <a:xfrm>
            <a:off x="3149419" y="1852761"/>
            <a:ext cx="1583858" cy="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89E2C47-71A8-4494-8C1D-9414AF905058}"/>
              </a:ext>
            </a:extLst>
          </p:cNvPr>
          <p:cNvCxnSpPr>
            <a:cxnSpLocks/>
          </p:cNvCxnSpPr>
          <p:nvPr/>
        </p:nvCxnSpPr>
        <p:spPr>
          <a:xfrm flipH="1">
            <a:off x="2431105" y="1239704"/>
            <a:ext cx="9128" cy="361466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FE99583-6A89-4F23-A9FE-B1B65CF5171E}"/>
              </a:ext>
            </a:extLst>
          </p:cNvPr>
          <p:cNvCxnSpPr>
            <a:cxnSpLocks/>
          </p:cNvCxnSpPr>
          <p:nvPr/>
        </p:nvCxnSpPr>
        <p:spPr>
          <a:xfrm flipV="1">
            <a:off x="2440233" y="6172093"/>
            <a:ext cx="2332419" cy="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443089"/>
      </p:ext>
    </p:extLst>
  </p:cSld>
  <p:clrMapOvr>
    <a:masterClrMapping/>
  </p:clrMapOvr>
</p:sld>
</file>

<file path=ppt/theme/theme1.xml><?xml version="1.0" encoding="utf-8"?>
<a:theme xmlns:a="http://schemas.openxmlformats.org/drawingml/2006/main" name="UU_whit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_05_03_UU_mall_16_9_sve" id="{92E67075-A997-DE42-A333-125D49B88924}" vid="{72F60AFA-A290-6A47-922E-284E055E9A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2022_05_06_UU_mall_16_9_sve PC</Template>
  <TotalTime>2</TotalTime>
  <Words>123</Words>
  <Application>Microsoft Office PowerPoint</Application>
  <PresentationFormat>Bredbild</PresentationFormat>
  <Paragraphs>36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UU_white</vt:lpstr>
      <vt:lpstr>Universitetsförvaltningens organisation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Universitetsförvaltningens organisation</dc:title>
  <dc:creator>Kaarina Ringstad</dc:creator>
  <cp:lastModifiedBy>Kaarina Ringstad</cp:lastModifiedBy>
  <cp:revision>2</cp:revision>
  <dcterms:created xsi:type="dcterms:W3CDTF">2023-01-09T15:52:08Z</dcterms:created>
  <dcterms:modified xsi:type="dcterms:W3CDTF">2023-01-09T15:59:27Z</dcterms:modified>
</cp:coreProperties>
</file>