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84" r:id="rId2"/>
    <p:sldId id="286" r:id="rId3"/>
    <p:sldId id="292" r:id="rId4"/>
    <p:sldId id="290" r:id="rId5"/>
    <p:sldId id="291" r:id="rId6"/>
  </p:sldIdLst>
  <p:sldSz cx="9144000" cy="6858000" type="screen4x3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>
      <p:cViewPr varScale="1">
        <p:scale>
          <a:sx n="117" d="100"/>
          <a:sy n="117" d="100"/>
        </p:scale>
        <p:origin x="2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2205F-FDDF-404A-91D8-C0F437F59EBE}" type="datetimeFigureOut">
              <a:rPr lang="sv-SE" smtClean="0"/>
              <a:t>2020-03-24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DD9E5-6A5A-4808-86E8-E28DB075BF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8378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8B64D-D400-4014-8461-8DF126793929}" type="datetimeFigureOut">
              <a:rPr lang="sv-SE" smtClean="0"/>
              <a:t>2020-03-24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6A5CD2-6F71-4AB9-B441-7DE409BD4A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6323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B53AE824-56A3-4ED1-A453-856713C80816}" type="datetime1">
              <a:rPr lang="sv-SE" smtClean="0"/>
              <a:t>2020-03-24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www.uu.se/mundus    erasmusmundus@uadm.uu.se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442D8877-4C7F-427A-9C07-12C41EAEE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0472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>
            <a:normAutofit/>
          </a:bodyPr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98A5C419-7655-4E92-A4E5-03D42C8ADCDC}" type="datetime1">
              <a:rPr lang="sv-SE" smtClean="0"/>
              <a:t>2020-03-24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www.uu.se/mundus    erasmusmundus@uadm.uu.se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442D8877-4C7F-427A-9C07-12C41EAEE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3912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>
            <a:normAutofit/>
          </a:bodyPr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E7BF451-EDAE-4099-8ECA-555715671855}" type="datetime1">
              <a:rPr lang="sv-SE" smtClean="0"/>
              <a:t>2020-03-24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www.uu.se/mundus    erasmusmundus@uadm.uu.se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442D8877-4C7F-427A-9C07-12C41EAEE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72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79712" y="485800"/>
            <a:ext cx="6707088" cy="1143000"/>
          </a:xfrm>
        </p:spPr>
        <p:txBody>
          <a:bodyPr>
            <a:normAutofit/>
          </a:bodyPr>
          <a:lstStyle>
            <a:lvl1pPr algn="r"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400">
                <a:latin typeface="Arial" pitchFamily="34" charset="0"/>
                <a:cs typeface="Arial" pitchFamily="34" charset="0"/>
              </a:defRPr>
            </a:lvl4pPr>
            <a:lvl5pPr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7FC65D3-88D7-45C1-AFDA-850DEDA0A09E}" type="datetime1">
              <a:rPr lang="sv-SE" smtClean="0"/>
              <a:t>2020-03-24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www.uu.se/mundus    erasmusmundus@uadm.uu.se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442D8877-4C7F-427A-9C07-12C41EAEE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864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603DEFB6-909A-4DDE-9072-41B0B8666A83}" type="datetime1">
              <a:rPr lang="sv-SE" smtClean="0"/>
              <a:t>2020-03-24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www.uu.se/mundus    erasmusmundus@uadm.uu.se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8877-4C7F-427A-9C07-12C41EAEE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0332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07704" y="485800"/>
            <a:ext cx="6779096" cy="1143000"/>
          </a:xfrm>
        </p:spPr>
        <p:txBody>
          <a:bodyPr>
            <a:normAutofit/>
          </a:bodyPr>
          <a:lstStyle>
            <a:lvl1pPr algn="r"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400">
                <a:latin typeface="Arial" pitchFamily="34" charset="0"/>
                <a:cs typeface="Arial" pitchFamily="34" charset="0"/>
              </a:defRPr>
            </a:lvl4pPr>
            <a:lvl5pPr>
              <a:defRPr sz="24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400">
                <a:latin typeface="Arial" pitchFamily="34" charset="0"/>
                <a:cs typeface="Arial" pitchFamily="34" charset="0"/>
              </a:defRPr>
            </a:lvl4pPr>
            <a:lvl5pPr>
              <a:defRPr sz="24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41E6518A-C4F4-492A-BF65-2354440560F2}" type="datetime1">
              <a:rPr lang="sv-SE" smtClean="0"/>
              <a:t>2020-03-24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www.uu.se/mundus    erasmusmundus@uadm.uu.se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442D8877-4C7F-427A-9C07-12C41EAEE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7344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79712" y="485800"/>
            <a:ext cx="6707088" cy="1143000"/>
          </a:xfrm>
        </p:spPr>
        <p:txBody>
          <a:bodyPr>
            <a:normAutofit/>
          </a:bodyPr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709118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358032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709118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358032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B851C19-298B-4F5C-B297-EABA1AEEF0A8}" type="datetime1">
              <a:rPr lang="sv-SE" smtClean="0"/>
              <a:t>2020-03-24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www.uu.se/mundus    erasmusmundus@uadm.uu.se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442D8877-4C7F-427A-9C07-12C41EAEE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2657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051720" y="485800"/>
            <a:ext cx="6635080" cy="1143000"/>
          </a:xfrm>
        </p:spPr>
        <p:txBody>
          <a:bodyPr>
            <a:normAutofit/>
          </a:bodyPr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74C1BEB4-34D5-44A2-9D8A-95997AF559CE}" type="datetime1">
              <a:rPr lang="sv-SE" smtClean="0"/>
              <a:t>2020-03-24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www.uu.se/mundus    erasmusmundus@uadm.uu.se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442D8877-4C7F-427A-9C07-12C41EAEE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3906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609F8DFE-BF84-4635-BD1A-7BF5F2FC2848}" type="datetime1">
              <a:rPr lang="sv-SE" smtClean="0"/>
              <a:t>2020-03-24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www.uu.se/mundus    erasmusmundus@uadm.uu.se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442D8877-4C7F-427A-9C07-12C41EAEE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7053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63888" y="836712"/>
            <a:ext cx="5122912" cy="5472608"/>
          </a:xfr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400">
                <a:latin typeface="Arial" pitchFamily="34" charset="0"/>
                <a:cs typeface="Arial" pitchFamily="34" charset="0"/>
              </a:defRPr>
            </a:lvl4pPr>
            <a:lvl5pPr>
              <a:defRPr sz="24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E6E2DA43-3EC7-4D62-8B69-7758D32B2C2C}" type="datetime1">
              <a:rPr lang="sv-SE" smtClean="0"/>
              <a:t>2020-03-24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www.uu.se/mundus    erasmusmundus@uadm.uu.se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442D8877-4C7F-427A-9C07-12C41EAEE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948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56290F47-FE1F-4CD9-B85B-866DBAE72BFB}" type="datetime1">
              <a:rPr lang="sv-SE" smtClean="0"/>
              <a:t>2020-03-24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www.uu.se/mundus    erasmusmundus@uadm.uu.se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442D8877-4C7F-427A-9C07-12C41EAEE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107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7" r="2857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2123728" y="485800"/>
            <a:ext cx="65630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079867C-90BF-4102-BACA-2ABACE099996}" type="datetime1">
              <a:rPr lang="sv-SE" smtClean="0"/>
              <a:t>2020-03-24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smtClean="0"/>
              <a:t>www.uu.se/mundus    erasmusmundus@uadm.uu.se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42D8877-4C7F-427A-9C07-12C41EAEE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753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rin.apelgren@uadm.uu.se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illa.haggkvist@uadm.uu.s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mailto:corona@uu.s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1" y="2852936"/>
            <a:ext cx="2488889" cy="4005064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55576" y="2564903"/>
            <a:ext cx="8336014" cy="1043363"/>
          </a:xfrm>
        </p:spPr>
        <p:txBody>
          <a:bodyPr>
            <a:normAutofit fontScale="90000"/>
          </a:bodyPr>
          <a:lstStyle/>
          <a:p>
            <a:r>
              <a:rPr lang="sv-SE" b="1" dirty="0" smtClean="0"/>
              <a:t/>
            </a:r>
            <a:br>
              <a:rPr lang="sv-SE" b="1" dirty="0" smtClean="0"/>
            </a:br>
            <a:r>
              <a:rPr lang="sv-SE" b="1" dirty="0" smtClean="0"/>
              <a:t/>
            </a:r>
            <a:br>
              <a:rPr lang="sv-SE" b="1" dirty="0" smtClean="0"/>
            </a:br>
            <a:r>
              <a:rPr lang="sv-SE" b="1" dirty="0" smtClean="0"/>
              <a:t/>
            </a:r>
            <a:br>
              <a:rPr lang="sv-SE" b="1" dirty="0" smtClean="0"/>
            </a:br>
            <a:r>
              <a:rPr lang="sv-SE" sz="3100" b="1" dirty="0" smtClean="0"/>
              <a:t>På gång inom det studieadministrativa området </a:t>
            </a:r>
            <a:r>
              <a:rPr lang="sv-SE" sz="3600" b="1" dirty="0" smtClean="0"/>
              <a:t/>
            </a:r>
            <a:br>
              <a:rPr lang="sv-SE" sz="3600" b="1" dirty="0" smtClean="0"/>
            </a:br>
            <a:r>
              <a:rPr lang="sv-SE" sz="3100" b="1" dirty="0" smtClean="0"/>
              <a:t> </a:t>
            </a:r>
            <a:r>
              <a:rPr lang="sv-SE" sz="3600" b="1" dirty="0" smtClean="0">
                <a:solidFill>
                  <a:srgbClr val="C00000"/>
                </a:solidFill>
              </a:rPr>
              <a:t>CORONA-konsekvenser</a:t>
            </a:r>
            <a:br>
              <a:rPr lang="sv-SE" sz="3600" b="1" dirty="0" smtClean="0">
                <a:solidFill>
                  <a:srgbClr val="C00000"/>
                </a:solidFill>
              </a:rPr>
            </a:br>
            <a:r>
              <a:rPr lang="sv-SE" sz="3600" b="1" dirty="0" smtClean="0">
                <a:solidFill>
                  <a:srgbClr val="C00000"/>
                </a:solidFill>
              </a:rPr>
              <a:t/>
            </a:r>
            <a:br>
              <a:rPr lang="sv-SE" sz="3600" b="1" dirty="0" smtClean="0">
                <a:solidFill>
                  <a:srgbClr val="C00000"/>
                </a:solidFill>
              </a:rPr>
            </a:br>
            <a:r>
              <a:rPr lang="sv-SE" sz="3100" b="1" dirty="0" smtClean="0"/>
              <a:t>Studieadministrativt forum 26 mars</a:t>
            </a:r>
            <a:r>
              <a:rPr lang="sv-SE" sz="3100" b="1" dirty="0" smtClean="0">
                <a:solidFill>
                  <a:srgbClr val="C00000"/>
                </a:solidFill>
              </a:rPr>
              <a:t/>
            </a:r>
            <a:br>
              <a:rPr lang="sv-SE" sz="3100" b="1" dirty="0" smtClean="0">
                <a:solidFill>
                  <a:srgbClr val="C00000"/>
                </a:solidFill>
              </a:rPr>
            </a:br>
            <a:r>
              <a:rPr lang="sv-SE" sz="3100" b="1" dirty="0" smtClean="0">
                <a:solidFill>
                  <a:srgbClr val="C00000"/>
                </a:solidFill>
              </a:rPr>
              <a:t/>
            </a:r>
            <a:br>
              <a:rPr lang="sv-SE" sz="3100" b="1" dirty="0" smtClean="0">
                <a:solidFill>
                  <a:srgbClr val="C00000"/>
                </a:solidFill>
              </a:rPr>
            </a:br>
            <a:r>
              <a:rPr lang="sv-SE" sz="2700" b="1" dirty="0"/>
              <a:t/>
            </a:r>
            <a:br>
              <a:rPr lang="sv-SE" sz="2700" b="1" dirty="0"/>
            </a:br>
            <a:r>
              <a:rPr lang="sv-SE" sz="2200" dirty="0"/>
              <a:t>Karin Apelgren </a:t>
            </a:r>
            <a:br>
              <a:rPr lang="sv-SE" sz="2200" dirty="0"/>
            </a:br>
            <a:r>
              <a:rPr lang="sv-SE" sz="2200" dirty="0">
                <a:hlinkClick r:id="rId3"/>
              </a:rPr>
              <a:t>karin.apelgren@uadm.uu.se</a:t>
            </a:r>
            <a:r>
              <a:rPr lang="sv-SE" sz="2200" dirty="0"/>
              <a:t/>
            </a:r>
            <a:br>
              <a:rPr lang="sv-SE" sz="2200" dirty="0"/>
            </a:br>
            <a:r>
              <a:rPr lang="sv-SE" sz="2200" dirty="0"/>
              <a:t/>
            </a:r>
            <a:br>
              <a:rPr lang="sv-SE" sz="2200" dirty="0"/>
            </a:br>
            <a:r>
              <a:rPr lang="sv-SE" sz="2200" dirty="0"/>
              <a:t>Cilla Häggkvist </a:t>
            </a:r>
            <a:br>
              <a:rPr lang="sv-SE" sz="2200" dirty="0"/>
            </a:br>
            <a:r>
              <a:rPr lang="sv-SE" sz="2200" dirty="0">
                <a:hlinkClick r:id="rId4"/>
              </a:rPr>
              <a:t>cilla.haggkvist@uadm.u</a:t>
            </a:r>
            <a:r>
              <a:rPr lang="sv-SE" sz="2700" dirty="0">
                <a:hlinkClick r:id="rId4"/>
              </a:rPr>
              <a:t>u.se</a:t>
            </a:r>
            <a:r>
              <a:rPr lang="sv-SE" sz="3600" dirty="0"/>
              <a:t/>
            </a:r>
            <a:br>
              <a:rPr lang="sv-SE" sz="3600" dirty="0"/>
            </a:br>
            <a:endParaRPr lang="sv-SE" sz="36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E824-56A3-4ED1-A453-856713C80816}" type="datetime1">
              <a:rPr lang="sv-SE" smtClean="0"/>
              <a:t>2020-03-24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3285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922932"/>
            <a:ext cx="2605530" cy="1826585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Läget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All undervisning på distans</a:t>
            </a:r>
          </a:p>
          <a:p>
            <a:pPr marL="0" indent="0">
              <a:buNone/>
            </a:pPr>
            <a:r>
              <a:rPr lang="sv-SE" dirty="0" smtClean="0"/>
              <a:t>All examination på distans</a:t>
            </a:r>
          </a:p>
          <a:p>
            <a:pPr marL="0" indent="0">
              <a:buNone/>
            </a:pPr>
            <a:endParaRPr lang="sv-S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sv-S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OBS: annan form, men samma kvalitet</a:t>
            </a:r>
          </a:p>
          <a:p>
            <a:pPr marL="0" indent="0">
              <a:buNone/>
            </a:pPr>
            <a:endParaRPr lang="sv-S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sv-SE" dirty="0" smtClean="0">
                <a:solidFill>
                  <a:srgbClr val="C00000"/>
                </a:solidFill>
              </a:rPr>
              <a:t>Jättemycket jobb för alla!</a:t>
            </a:r>
          </a:p>
          <a:p>
            <a:pPr marL="0" indent="0">
              <a:buNone/>
            </a:pPr>
            <a:r>
              <a:rPr lang="sv-SE" b="1" dirty="0" smtClean="0">
                <a:solidFill>
                  <a:srgbClr val="C00000"/>
                </a:solidFill>
              </a:rPr>
              <a:t>Studieadministrationen en nyckelfaktor!</a:t>
            </a:r>
            <a:endParaRPr lang="sv-SE" b="1" dirty="0">
              <a:solidFill>
                <a:srgbClr val="C00000"/>
              </a:solidFill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65D3-88D7-45C1-AFDA-850DEDA0A09E}" type="datetime1">
              <a:rPr lang="sv-SE" smtClean="0"/>
              <a:t>2020-03-24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7175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Några fakta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r>
              <a:rPr lang="sv-SE" dirty="0" smtClean="0"/>
              <a:t>Högskoleprovet inställt, konsekvenser </a:t>
            </a:r>
          </a:p>
          <a:p>
            <a:r>
              <a:rPr lang="sv-SE" dirty="0" smtClean="0"/>
              <a:t>Osäkert läge, hur länge, ytterligare restriktioner</a:t>
            </a:r>
          </a:p>
          <a:p>
            <a:r>
              <a:rPr lang="sv-SE" dirty="0" smtClean="0"/>
              <a:t>Utökat utbildningsuppdrag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 smtClean="0">
                <a:solidFill>
                  <a:srgbClr val="0070C0"/>
                </a:solidFill>
                <a:hlinkClick r:id="rId2"/>
              </a:rPr>
              <a:t>corona@uu.se</a:t>
            </a:r>
            <a:endParaRPr lang="sv-SE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v-SE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v-SE" dirty="0" smtClean="0">
                <a:solidFill>
                  <a:srgbClr val="0070C0"/>
                </a:solidFill>
              </a:rPr>
              <a:t>Information till studenter på UUs web, studentportalen, genom studentkåreren osv</a:t>
            </a:r>
          </a:p>
          <a:p>
            <a:pPr marL="0" indent="0">
              <a:buNone/>
            </a:pPr>
            <a:r>
              <a:rPr lang="sv-SE" dirty="0" smtClean="0">
                <a:solidFill>
                  <a:srgbClr val="0070C0"/>
                </a:solidFill>
              </a:rPr>
              <a:t>Mycket information på MP</a:t>
            </a:r>
            <a:endParaRPr lang="sv-SE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v-SE" dirty="0">
              <a:solidFill>
                <a:srgbClr val="0070C0"/>
              </a:solidFill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65D3-88D7-45C1-AFDA-850DEDA0A09E}" type="datetime1">
              <a:rPr lang="sv-SE" smtClean="0"/>
              <a:t>2020-03-24</a:t>
            </a:fld>
            <a:endParaRPr lang="sv-SE"/>
          </a:p>
        </p:txBody>
      </p:sp>
      <p:pic>
        <p:nvPicPr>
          <p:cNvPr id="5" name="Platshållare för innehåll 14" descr="BIENVENUE DANS MON JARDIN SECRET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5013176"/>
            <a:ext cx="2232248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864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79712" y="539551"/>
            <a:ext cx="6707088" cy="1143000"/>
          </a:xfrm>
        </p:spPr>
        <p:txBody>
          <a:bodyPr>
            <a:normAutofit/>
          </a:bodyPr>
          <a:lstStyle/>
          <a:p>
            <a:r>
              <a:rPr lang="sv-SE" dirty="0" smtClean="0"/>
              <a:t>Vanliga frågor och trender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23528" y="1700807"/>
            <a:ext cx="8640960" cy="41044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Huvudområden:</a:t>
            </a:r>
            <a:endParaRPr lang="sv-S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sv-SE" dirty="0" smtClean="0"/>
              <a:t>VFU</a:t>
            </a:r>
          </a:p>
          <a:p>
            <a:pPr>
              <a:buFontTx/>
              <a:buChar char="-"/>
            </a:pPr>
            <a:r>
              <a:rPr lang="sv-SE" dirty="0" smtClean="0"/>
              <a:t>Betalstudenter</a:t>
            </a:r>
          </a:p>
          <a:p>
            <a:pPr>
              <a:buFontTx/>
              <a:buChar char="-"/>
            </a:pPr>
            <a:r>
              <a:rPr lang="sv-SE" dirty="0" smtClean="0"/>
              <a:t>Studenter i andra länder, studenter från andra länder</a:t>
            </a:r>
            <a:endParaRPr lang="sv-SE" dirty="0" smtClean="0"/>
          </a:p>
          <a:p>
            <a:pPr>
              <a:buFontTx/>
              <a:buChar char="-"/>
            </a:pPr>
            <a:r>
              <a:rPr lang="sv-SE" dirty="0" smtClean="0"/>
              <a:t>Doktorander</a:t>
            </a:r>
          </a:p>
          <a:p>
            <a:pPr>
              <a:buFontTx/>
              <a:buChar char="-"/>
            </a:pPr>
            <a:r>
              <a:rPr lang="sv-SE" dirty="0" smtClean="0"/>
              <a:t>Studenternas arbetsmiljö och teknisk utrustning</a:t>
            </a:r>
          </a:p>
          <a:p>
            <a:pPr>
              <a:buFontTx/>
              <a:buChar char="-"/>
            </a:pPr>
            <a:r>
              <a:rPr lang="sv-SE" dirty="0" smtClean="0"/>
              <a:t>Undervisning/kurser som inte kan ges på distans</a:t>
            </a:r>
          </a:p>
          <a:p>
            <a:pPr>
              <a:buFontTx/>
              <a:buChar char="-"/>
            </a:pPr>
            <a:r>
              <a:rPr lang="sv-SE" dirty="0" smtClean="0"/>
              <a:t>CSN</a:t>
            </a:r>
          </a:p>
          <a:p>
            <a:pPr>
              <a:buFontTx/>
              <a:buChar char="-"/>
            </a:pPr>
            <a:r>
              <a:rPr lang="sv-SE" dirty="0" smtClean="0"/>
              <a:t>Försäkringar</a:t>
            </a:r>
          </a:p>
          <a:p>
            <a:pPr>
              <a:buFontTx/>
              <a:buChar char="-"/>
            </a:pPr>
            <a:r>
              <a:rPr lang="sv-SE" dirty="0" smtClean="0"/>
              <a:t>Fusk vid hemtentor</a:t>
            </a:r>
          </a:p>
          <a:p>
            <a:pPr>
              <a:buFontTx/>
              <a:buChar char="-"/>
            </a:pPr>
            <a:endParaRPr lang="sv-SE" dirty="0" smtClean="0"/>
          </a:p>
          <a:p>
            <a:pPr>
              <a:buFontTx/>
              <a:buChar char="-"/>
            </a:pPr>
            <a:endParaRPr lang="sv-SE" dirty="0" smtClean="0"/>
          </a:p>
          <a:p>
            <a:pPr marL="0" indent="0">
              <a:buNone/>
            </a:pPr>
            <a:endParaRPr lang="sv-SE" sz="19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65D3-88D7-45C1-AFDA-850DEDA0A09E}" type="datetime1">
              <a:rPr lang="sv-SE" smtClean="0"/>
              <a:t>2020-03-24</a:t>
            </a:fld>
            <a:endParaRPr lang="sv-SE"/>
          </a:p>
        </p:txBody>
      </p:sp>
      <p:pic>
        <p:nvPicPr>
          <p:cNvPr id="5" name="Platshållare för innehåll 12" descr="Logopeden i skolan: april 20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111" y="5229200"/>
            <a:ext cx="2099219" cy="1518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893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46449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sz="4800" dirty="0" smtClean="0"/>
              <a:t>Frågor och medskick från er!</a:t>
            </a:r>
            <a:endParaRPr lang="sv-SE" sz="48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65D3-88D7-45C1-AFDA-850DEDA0A09E}" type="datetime1">
              <a:rPr lang="sv-SE" smtClean="0"/>
              <a:t>2020-03-24</a:t>
            </a:fld>
            <a:endParaRPr lang="sv-SE"/>
          </a:p>
        </p:txBody>
      </p:sp>
      <p:pic>
        <p:nvPicPr>
          <p:cNvPr id="5" name="Platshållare för innehåll 10" descr="Gratis billeder : hånd, blyant, finger, farve, maling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4653136"/>
            <a:ext cx="4320480" cy="1962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888922"/>
      </p:ext>
    </p:extLst>
  </p:cSld>
  <p:clrMapOvr>
    <a:masterClrMapping/>
  </p:clrMapOvr>
</p:sld>
</file>

<file path=ppt/theme/theme1.xml><?xml version="1.0" encoding="utf-8"?>
<a:theme xmlns:a="http://schemas.openxmlformats.org/drawingml/2006/main" name="UU Guldka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12505</TotalTime>
  <Words>137</Words>
  <Application>Microsoft Office PowerPoint</Application>
  <PresentationFormat>Bildspel på skärmen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8" baseType="lpstr">
      <vt:lpstr>Arial</vt:lpstr>
      <vt:lpstr>Calibri</vt:lpstr>
      <vt:lpstr>UU Guldkant</vt:lpstr>
      <vt:lpstr>   På gång inom det studieadministrativa området   CORONA-konsekvenser  Studieadministrativt forum 26 mars   Karin Apelgren  karin.apelgren@uadm.uu.se  Cilla Häggkvist  cilla.haggkvist@uadm.uu.se </vt:lpstr>
      <vt:lpstr>Läget</vt:lpstr>
      <vt:lpstr>Några fakta</vt:lpstr>
      <vt:lpstr>Vanliga frågor och trender</vt:lpstr>
      <vt:lpstr>PowerPoint-presentation</vt:lpstr>
    </vt:vector>
  </TitlesOfParts>
  <Company>Engelska parken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Josefin Svensson</dc:creator>
  <cp:lastModifiedBy>Karin Apelgren</cp:lastModifiedBy>
  <cp:revision>233</cp:revision>
  <cp:lastPrinted>2018-09-11T06:57:39Z</cp:lastPrinted>
  <dcterms:created xsi:type="dcterms:W3CDTF">2013-08-22T05:59:05Z</dcterms:created>
  <dcterms:modified xsi:type="dcterms:W3CDTF">2020-03-24T09:52:45Z</dcterms:modified>
</cp:coreProperties>
</file>