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3" r:id="rId3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29"/>
    <p:restoredTop sz="94704"/>
  </p:normalViewPr>
  <p:slideViewPr>
    <p:cSldViewPr snapToGrid="0" snapToObjects="1">
      <p:cViewPr varScale="1">
        <p:scale>
          <a:sx n="102" d="100"/>
          <a:sy n="102" d="100"/>
        </p:scale>
        <p:origin x="2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0FCA0-458E-3447-8F67-D2389CB2D5AF}" type="datetimeFigureOut">
              <a:rPr lang="en-US" smtClean="0"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D2065-2160-2F4B-93DB-54DB32B7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63CF98D0-A0BE-6347-89ED-A832D553DF0F}"/>
              </a:ext>
            </a:extLst>
          </p:cNvPr>
          <p:cNvSpPr/>
          <p:nvPr/>
        </p:nvSpPr>
        <p:spPr>
          <a:xfrm>
            <a:off x="602762" y="656220"/>
            <a:ext cx="55782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2800" b="1" dirty="0" err="1"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B981E82-0C58-D941-A32B-99E79B03061F}"/>
              </a:ext>
            </a:extLst>
          </p:cNvPr>
          <p:cNvSpPr/>
          <p:nvPr/>
        </p:nvSpPr>
        <p:spPr>
          <a:xfrm>
            <a:off x="590236" y="111224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7EE26DE-5AAE-3649-9C43-DFC8189C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180" y="1028077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9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2762" y="5917151"/>
            <a:ext cx="55782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Datum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evenemang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tid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och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 plats om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Gill Alt One MT Light" charset="0"/>
                <a:ea typeface="Gill Alt One MT Light" charset="0"/>
                <a:cs typeface="Gill Alt One MT Light" charset="0"/>
              </a:rPr>
              <a:t>lämpligt</a:t>
            </a:r>
            <a:endParaRPr lang="en-US" dirty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2800" b="1" dirty="0" err="1">
                <a:latin typeface="Gill Alt One MT" charset="0"/>
                <a:ea typeface="Gill Alt One MT" charset="0"/>
                <a:cs typeface="Gill Alt One MT" charset="0"/>
              </a:rPr>
              <a:t>Kort</a:t>
            </a:r>
            <a:r>
              <a:rPr lang="en-US" sz="2800" b="1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>
                <a:latin typeface="Gill Alt One MT" charset="0"/>
                <a:ea typeface="Gill Alt One MT" charset="0"/>
                <a:cs typeface="Gill Alt One MT" charset="0"/>
              </a:rPr>
              <a:t>kärnfull</a:t>
            </a:r>
            <a:r>
              <a:rPr lang="en-US" sz="2800" b="1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sz="2800" b="1" dirty="0" err="1">
                <a:latin typeface="Gill Alt One MT" charset="0"/>
                <a:ea typeface="Gill Alt One MT" charset="0"/>
                <a:cs typeface="Gill Alt One MT" charset="0"/>
              </a:rPr>
              <a:t>rubrik</a:t>
            </a:r>
            <a:endParaRPr lang="en-US" sz="2800" b="1" dirty="0">
              <a:latin typeface="Gill Alt One MT" charset="0"/>
              <a:ea typeface="Gill Alt One MT" charset="0"/>
              <a:cs typeface="Gill Alt One MT" charset="0"/>
            </a:endParaRPr>
          </a:p>
          <a:p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Brödtexter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inte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vara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långa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.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Oftast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räcker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det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med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ungefär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30-40 ord.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En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bra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tumregel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är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informationen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bör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gå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att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läsa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tre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gånger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av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den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som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skrivit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texten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innan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nästa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layout tar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över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.</a:t>
            </a:r>
          </a:p>
          <a:p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Punktlistor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kan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</a:p>
          <a:p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annonsera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plats </a:t>
            </a:r>
          </a:p>
          <a:p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och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tidpunkt</a:t>
            </a:r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  <a:p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•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för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ett</a:t>
            </a:r>
            <a:r>
              <a:rPr lang="en-US" dirty="0">
                <a:latin typeface="Gill Alt One MT" charset="0"/>
                <a:ea typeface="Gill Alt One MT" charset="0"/>
                <a:cs typeface="Gill Alt One MT" charset="0"/>
              </a:rPr>
              <a:t> </a:t>
            </a:r>
            <a:r>
              <a:rPr lang="en-US" dirty="0" err="1">
                <a:latin typeface="Gill Alt One MT" charset="0"/>
                <a:ea typeface="Gill Alt One MT" charset="0"/>
                <a:cs typeface="Gill Alt One MT" charset="0"/>
              </a:rPr>
              <a:t>evenemang</a:t>
            </a:r>
            <a:endParaRPr lang="en-US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236" y="111224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Plats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för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ytterligare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information,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arrangör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,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kontakt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m.m.</a:t>
            </a:r>
            <a:endParaRPr lang="en-US" sz="1200" i="1" dirty="0">
              <a:latin typeface="Gill Alt One MT Light" charset="0"/>
              <a:ea typeface="Gill Alt One MT Light" charset="0"/>
              <a:cs typeface="Gill Alt One MT Light" charset="0"/>
            </a:endParaRPr>
          </a:p>
          <a:p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Länkar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ska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markeras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 </a:t>
            </a:r>
            <a:r>
              <a:rPr lang="en-US" sz="1200" i="1" dirty="0" err="1">
                <a:latin typeface="Gill Alt One MT Light" charset="0"/>
                <a:ea typeface="Gill Alt One MT Light" charset="0"/>
                <a:cs typeface="Gill Alt One MT Light" charset="0"/>
              </a:rPr>
              <a:t>visuellt</a:t>
            </a:r>
            <a:r>
              <a:rPr lang="en-US" sz="1200" i="1" dirty="0">
                <a:latin typeface="Gill Alt One MT Light" charset="0"/>
                <a:ea typeface="Gill Alt One MT Light" charset="0"/>
                <a:cs typeface="Gill Alt One MT Light" charset="0"/>
              </a:rPr>
              <a:t>: </a:t>
            </a:r>
            <a:r>
              <a:rPr lang="en-US" sz="1200" b="1" dirty="0" err="1">
                <a:latin typeface="Gill Alt One MT" charset="0"/>
                <a:ea typeface="Gill Alt One MT" charset="0"/>
                <a:cs typeface="Gill Alt One MT" charset="0"/>
              </a:rPr>
              <a:t>www.uu.se</a:t>
            </a:r>
            <a:endParaRPr lang="en-US" sz="1200" b="1" dirty="0">
              <a:latin typeface="Gill Alt One MT" charset="0"/>
              <a:ea typeface="Gill Alt One MT" charset="0"/>
              <a:cs typeface="Gill Alt One M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775" b="12924"/>
          <a:stretch/>
        </p:blipFill>
        <p:spPr>
          <a:xfrm>
            <a:off x="711917" y="726510"/>
            <a:ext cx="5442621" cy="4674229"/>
          </a:xfrm>
          <a:prstGeom prst="rect">
            <a:avLst/>
          </a:prstGeom>
          <a:effectLst/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E797174-6B1A-A443-9E64-F757D2065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80" y="1028077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3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7129</TotalTime>
  <Words>170</Words>
  <Application>Microsoft Macintosh PowerPoint</Application>
  <PresentationFormat>Bredbild</PresentationFormat>
  <Paragraphs>24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Gill Alt One MT</vt:lpstr>
      <vt:lpstr>Gill Alt One MT Light</vt:lpstr>
      <vt:lpstr>Office Theme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2017-11-28T17:56:17Z</dcterms:created>
  <dcterms:modified xsi:type="dcterms:W3CDTF">2022-04-04T09:44:46Z</dcterms:modified>
</cp:coreProperties>
</file>