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56" r:id="rId3"/>
    <p:sldId id="257" r:id="rId4"/>
    <p:sldId id="258"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ADC"/>
    <a:srgbClr val="C1002C"/>
    <a:srgbClr val="C52C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3503" autoAdjust="0"/>
  </p:normalViewPr>
  <p:slideViewPr>
    <p:cSldViewPr>
      <p:cViewPr varScale="1">
        <p:scale>
          <a:sx n="69" d="100"/>
          <a:sy n="69" d="100"/>
        </p:scale>
        <p:origin x="1032"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BB6FF-E1FB-4D6E-8CF5-4F490E2E544A}" type="doc">
      <dgm:prSet loTypeId="urn:microsoft.com/office/officeart/2005/8/layout/radial6" loCatId="cycle" qsTypeId="urn:microsoft.com/office/officeart/2005/8/quickstyle/simple3" qsCatId="simple" csTypeId="urn:microsoft.com/office/officeart/2005/8/colors/accent0_1" csCatId="mainScheme" phldr="1"/>
      <dgm:spPr/>
      <dgm:t>
        <a:bodyPr/>
        <a:lstStyle/>
        <a:p>
          <a:endParaRPr lang="sv-SE"/>
        </a:p>
      </dgm:t>
    </dgm:pt>
    <dgm:pt modelId="{FAB8ACF6-12AD-4C43-9CE8-8F6C6033556B}">
      <dgm:prSet phldrT="[Text]"/>
      <dgm:spPr/>
      <dgm:t>
        <a:bodyPr/>
        <a:lstStyle/>
        <a:p>
          <a:r>
            <a:rPr lang="sv-SE" b="1" dirty="0" smtClean="0"/>
            <a:t>Feb.</a:t>
          </a:r>
          <a:endParaRPr lang="sv-SE" b="1" dirty="0"/>
        </a:p>
      </dgm:t>
    </dgm:pt>
    <dgm:pt modelId="{3E6D79EF-A8E3-4599-985E-CC87EA97CBCA}" type="parTrans" cxnId="{B17C31BA-0FC9-4222-A537-F6D0D0E3C309}">
      <dgm:prSet/>
      <dgm:spPr/>
      <dgm:t>
        <a:bodyPr/>
        <a:lstStyle/>
        <a:p>
          <a:endParaRPr lang="sv-SE"/>
        </a:p>
      </dgm:t>
    </dgm:pt>
    <dgm:pt modelId="{07C3296C-7FD7-4CD6-B190-C7CD63977411}" type="sibTrans" cxnId="{B17C31BA-0FC9-4222-A537-F6D0D0E3C309}">
      <dgm:prSet/>
      <dgm:spPr/>
      <dgm:t>
        <a:bodyPr/>
        <a:lstStyle/>
        <a:p>
          <a:endParaRPr lang="sv-SE"/>
        </a:p>
      </dgm:t>
    </dgm:pt>
    <dgm:pt modelId="{A963ECD0-F8FE-4613-B1FE-85750A5283C0}">
      <dgm:prSet phldrT="[Text]"/>
      <dgm:spPr/>
      <dgm:t>
        <a:bodyPr/>
        <a:lstStyle/>
        <a:p>
          <a:r>
            <a:rPr lang="sv-SE" b="1" dirty="0" smtClean="0"/>
            <a:t>Mars</a:t>
          </a:r>
          <a:endParaRPr lang="sv-SE" b="1" dirty="0"/>
        </a:p>
      </dgm:t>
    </dgm:pt>
    <dgm:pt modelId="{69F0AEE7-D4E1-492A-9D74-73A0CB8D68AF}" type="parTrans" cxnId="{BF5B5394-B3D8-4D95-A54F-E79792B33B0C}">
      <dgm:prSet/>
      <dgm:spPr/>
      <dgm:t>
        <a:bodyPr/>
        <a:lstStyle/>
        <a:p>
          <a:endParaRPr lang="sv-SE"/>
        </a:p>
      </dgm:t>
    </dgm:pt>
    <dgm:pt modelId="{4DB5812F-CD62-4F4D-A592-38F4CFB338D5}" type="sibTrans" cxnId="{BF5B5394-B3D8-4D95-A54F-E79792B33B0C}">
      <dgm:prSet/>
      <dgm:spPr/>
      <dgm:t>
        <a:bodyPr/>
        <a:lstStyle/>
        <a:p>
          <a:endParaRPr lang="sv-SE"/>
        </a:p>
      </dgm:t>
    </dgm:pt>
    <dgm:pt modelId="{88D4A3E5-6326-4956-AF5C-A925764EA4C9}">
      <dgm:prSet phldrT="[Text]"/>
      <dgm:spPr/>
      <dgm:t>
        <a:bodyPr/>
        <a:lstStyle/>
        <a:p>
          <a:r>
            <a:rPr lang="sv-SE" b="1" dirty="0" smtClean="0"/>
            <a:t>Dec.</a:t>
          </a:r>
          <a:endParaRPr lang="sv-SE" b="1" dirty="0"/>
        </a:p>
      </dgm:t>
    </dgm:pt>
    <dgm:pt modelId="{8C9A2120-8E24-4AA9-97CD-CAC68BFC2BE6}" type="parTrans" cxnId="{19A55F58-F7CA-402E-8B22-04DABB06A27B}">
      <dgm:prSet/>
      <dgm:spPr/>
      <dgm:t>
        <a:bodyPr/>
        <a:lstStyle/>
        <a:p>
          <a:endParaRPr lang="sv-SE"/>
        </a:p>
      </dgm:t>
    </dgm:pt>
    <dgm:pt modelId="{E02CD64F-C6EA-4EF5-A398-3D9B0ACA7C5D}" type="sibTrans" cxnId="{19A55F58-F7CA-402E-8B22-04DABB06A27B}">
      <dgm:prSet/>
      <dgm:spPr/>
      <dgm:t>
        <a:bodyPr/>
        <a:lstStyle/>
        <a:p>
          <a:endParaRPr lang="sv-SE"/>
        </a:p>
      </dgm:t>
    </dgm:pt>
    <dgm:pt modelId="{CE0D8AD3-05E4-4431-BB02-224B2DEEEFBE}">
      <dgm:prSet phldrT="[Text]"/>
      <dgm:spPr/>
      <dgm:t>
        <a:bodyPr/>
        <a:lstStyle/>
        <a:p>
          <a:r>
            <a:rPr lang="sv-SE" b="1" dirty="0" smtClean="0"/>
            <a:t>April</a:t>
          </a:r>
          <a:endParaRPr lang="sv-SE" b="1" dirty="0"/>
        </a:p>
      </dgm:t>
    </dgm:pt>
    <dgm:pt modelId="{97E8327B-8C2D-44F7-87F5-8BF8F2EED8F5}" type="parTrans" cxnId="{AA88425B-0252-452F-9DAA-8B31BE25A6A6}">
      <dgm:prSet/>
      <dgm:spPr/>
      <dgm:t>
        <a:bodyPr/>
        <a:lstStyle/>
        <a:p>
          <a:endParaRPr lang="sv-SE"/>
        </a:p>
      </dgm:t>
    </dgm:pt>
    <dgm:pt modelId="{CF37CC05-ED07-4DE7-AFE1-1F2CA5819C5A}" type="sibTrans" cxnId="{AA88425B-0252-452F-9DAA-8B31BE25A6A6}">
      <dgm:prSet/>
      <dgm:spPr/>
      <dgm:t>
        <a:bodyPr/>
        <a:lstStyle/>
        <a:p>
          <a:endParaRPr lang="sv-SE"/>
        </a:p>
      </dgm:t>
    </dgm:pt>
    <dgm:pt modelId="{A408F826-53C7-4AF7-8716-0B478D13CAEB}">
      <dgm:prSet phldrT="[Text]"/>
      <dgm:spPr/>
      <dgm:t>
        <a:bodyPr/>
        <a:lstStyle/>
        <a:p>
          <a:r>
            <a:rPr lang="sv-SE" b="1" dirty="0" smtClean="0"/>
            <a:t>Maj</a:t>
          </a:r>
          <a:endParaRPr lang="sv-SE" b="1" dirty="0"/>
        </a:p>
      </dgm:t>
    </dgm:pt>
    <dgm:pt modelId="{399D2A61-C79D-4386-B8C0-85A63F83A627}" type="parTrans" cxnId="{E9DD0E87-B693-418E-9145-69DC277E76A2}">
      <dgm:prSet/>
      <dgm:spPr/>
      <dgm:t>
        <a:bodyPr/>
        <a:lstStyle/>
        <a:p>
          <a:endParaRPr lang="sv-SE"/>
        </a:p>
      </dgm:t>
    </dgm:pt>
    <dgm:pt modelId="{41498D73-E13A-4805-88DD-21F3DE120935}" type="sibTrans" cxnId="{E9DD0E87-B693-418E-9145-69DC277E76A2}">
      <dgm:prSet/>
      <dgm:spPr/>
      <dgm:t>
        <a:bodyPr/>
        <a:lstStyle/>
        <a:p>
          <a:endParaRPr lang="sv-SE"/>
        </a:p>
      </dgm:t>
    </dgm:pt>
    <dgm:pt modelId="{C9466730-5E48-4F5F-9405-874175D1998B}">
      <dgm:prSet phldrT="[Text]"/>
      <dgm:spPr/>
      <dgm:t>
        <a:bodyPr/>
        <a:lstStyle/>
        <a:p>
          <a:r>
            <a:rPr lang="sv-SE" b="1" dirty="0" smtClean="0"/>
            <a:t>Juni</a:t>
          </a:r>
          <a:endParaRPr lang="sv-SE" b="1" dirty="0"/>
        </a:p>
      </dgm:t>
    </dgm:pt>
    <dgm:pt modelId="{8FD32451-2B5A-4CB1-BA06-041021FB3701}" type="parTrans" cxnId="{36651DD3-B8C1-4B7C-8A06-E3D927EDE431}">
      <dgm:prSet/>
      <dgm:spPr/>
      <dgm:t>
        <a:bodyPr/>
        <a:lstStyle/>
        <a:p>
          <a:endParaRPr lang="sv-SE"/>
        </a:p>
      </dgm:t>
    </dgm:pt>
    <dgm:pt modelId="{D31D3BE7-C05C-4A39-A8EF-BFB7A3BB0C52}" type="sibTrans" cxnId="{36651DD3-B8C1-4B7C-8A06-E3D927EDE431}">
      <dgm:prSet/>
      <dgm:spPr/>
      <dgm:t>
        <a:bodyPr/>
        <a:lstStyle/>
        <a:p>
          <a:endParaRPr lang="sv-SE"/>
        </a:p>
      </dgm:t>
    </dgm:pt>
    <dgm:pt modelId="{93C5BC4E-004B-41F7-8ECE-1D72FDBCD87E}">
      <dgm:prSet phldrT="[Text]"/>
      <dgm:spPr/>
      <dgm:t>
        <a:bodyPr/>
        <a:lstStyle/>
        <a:p>
          <a:r>
            <a:rPr lang="sv-SE" b="1" dirty="0" smtClean="0"/>
            <a:t>Juli</a:t>
          </a:r>
          <a:endParaRPr lang="sv-SE" b="1" dirty="0"/>
        </a:p>
      </dgm:t>
    </dgm:pt>
    <dgm:pt modelId="{5DA28380-82AF-4A2A-9E19-3690E3402076}" type="parTrans" cxnId="{B39078E0-799A-40E4-89B8-4DDABEB5A3C4}">
      <dgm:prSet/>
      <dgm:spPr/>
      <dgm:t>
        <a:bodyPr/>
        <a:lstStyle/>
        <a:p>
          <a:endParaRPr lang="sv-SE"/>
        </a:p>
      </dgm:t>
    </dgm:pt>
    <dgm:pt modelId="{0B16AE6D-F289-4CEC-9795-53AA6E77EF28}" type="sibTrans" cxnId="{B39078E0-799A-40E4-89B8-4DDABEB5A3C4}">
      <dgm:prSet/>
      <dgm:spPr/>
      <dgm:t>
        <a:bodyPr/>
        <a:lstStyle/>
        <a:p>
          <a:endParaRPr lang="sv-SE"/>
        </a:p>
      </dgm:t>
    </dgm:pt>
    <dgm:pt modelId="{8B4D447E-764E-4EF6-BD87-AACCEE46C042}">
      <dgm:prSet phldrT="[Text]"/>
      <dgm:spPr/>
      <dgm:t>
        <a:bodyPr/>
        <a:lstStyle/>
        <a:p>
          <a:r>
            <a:rPr lang="sv-SE" b="1" dirty="0" smtClean="0"/>
            <a:t>Aug.</a:t>
          </a:r>
          <a:endParaRPr lang="sv-SE" b="1" dirty="0"/>
        </a:p>
      </dgm:t>
    </dgm:pt>
    <dgm:pt modelId="{BC65A42B-2173-4E6E-87C2-4CE33C35AF5D}" type="parTrans" cxnId="{FD7DDEB6-17D5-41B2-9448-BA588A09DF94}">
      <dgm:prSet/>
      <dgm:spPr/>
      <dgm:t>
        <a:bodyPr/>
        <a:lstStyle/>
        <a:p>
          <a:endParaRPr lang="sv-SE"/>
        </a:p>
      </dgm:t>
    </dgm:pt>
    <dgm:pt modelId="{CD37D9B3-79CF-478F-BAE1-2E20B0D977B7}" type="sibTrans" cxnId="{FD7DDEB6-17D5-41B2-9448-BA588A09DF94}">
      <dgm:prSet/>
      <dgm:spPr/>
      <dgm:t>
        <a:bodyPr/>
        <a:lstStyle/>
        <a:p>
          <a:endParaRPr lang="sv-SE"/>
        </a:p>
      </dgm:t>
    </dgm:pt>
    <dgm:pt modelId="{66F3D725-5E2C-4CAC-B41B-618E6D6A612A}">
      <dgm:prSet phldrT="[Text]"/>
      <dgm:spPr/>
      <dgm:t>
        <a:bodyPr/>
        <a:lstStyle/>
        <a:p>
          <a:r>
            <a:rPr lang="sv-SE" b="1" dirty="0" smtClean="0"/>
            <a:t>Sep.</a:t>
          </a:r>
          <a:endParaRPr lang="sv-SE" b="1" dirty="0"/>
        </a:p>
      </dgm:t>
    </dgm:pt>
    <dgm:pt modelId="{335F4953-9C23-4668-AFF2-F00D5C242058}" type="parTrans" cxnId="{0007A815-8DBB-4410-B104-98632CEB1B6E}">
      <dgm:prSet/>
      <dgm:spPr/>
      <dgm:t>
        <a:bodyPr/>
        <a:lstStyle/>
        <a:p>
          <a:endParaRPr lang="sv-SE"/>
        </a:p>
      </dgm:t>
    </dgm:pt>
    <dgm:pt modelId="{A615A95A-1201-45D0-8B57-CE65C472DB7B}" type="sibTrans" cxnId="{0007A815-8DBB-4410-B104-98632CEB1B6E}">
      <dgm:prSet/>
      <dgm:spPr/>
      <dgm:t>
        <a:bodyPr/>
        <a:lstStyle/>
        <a:p>
          <a:endParaRPr lang="sv-SE"/>
        </a:p>
      </dgm:t>
    </dgm:pt>
    <dgm:pt modelId="{A1FFAF17-8074-4D61-91BB-E326881AD6AD}">
      <dgm:prSet phldrT="[Text]"/>
      <dgm:spPr/>
      <dgm:t>
        <a:bodyPr/>
        <a:lstStyle/>
        <a:p>
          <a:r>
            <a:rPr lang="sv-SE" b="1" dirty="0" smtClean="0"/>
            <a:t>Okt.</a:t>
          </a:r>
          <a:endParaRPr lang="sv-SE" b="1" dirty="0"/>
        </a:p>
      </dgm:t>
    </dgm:pt>
    <dgm:pt modelId="{FC3BDC13-A146-4EFF-903E-26A8E8F4D424}" type="parTrans" cxnId="{D5607CF1-DC33-4A1C-AEE7-5F40618B509A}">
      <dgm:prSet/>
      <dgm:spPr/>
      <dgm:t>
        <a:bodyPr/>
        <a:lstStyle/>
        <a:p>
          <a:endParaRPr lang="sv-SE"/>
        </a:p>
      </dgm:t>
    </dgm:pt>
    <dgm:pt modelId="{3F43E388-4CEB-43D1-9147-BBA36B509805}" type="sibTrans" cxnId="{D5607CF1-DC33-4A1C-AEE7-5F40618B509A}">
      <dgm:prSet/>
      <dgm:spPr/>
      <dgm:t>
        <a:bodyPr/>
        <a:lstStyle/>
        <a:p>
          <a:endParaRPr lang="sv-SE"/>
        </a:p>
      </dgm:t>
    </dgm:pt>
    <dgm:pt modelId="{5E4509ED-9054-4B64-A17E-BBCCEA673A89}">
      <dgm:prSet phldrT="[Text]"/>
      <dgm:spPr/>
      <dgm:t>
        <a:bodyPr/>
        <a:lstStyle/>
        <a:p>
          <a:r>
            <a:rPr lang="sv-SE" b="1" dirty="0" smtClean="0"/>
            <a:t>Jan.</a:t>
          </a:r>
          <a:endParaRPr lang="sv-SE" b="1" dirty="0"/>
        </a:p>
      </dgm:t>
    </dgm:pt>
    <dgm:pt modelId="{BC7FC8B1-1D68-432B-88A8-E7A1E761869E}" type="sibTrans" cxnId="{C28BCB12-AF7A-4786-9EA5-B871C39A879C}">
      <dgm:prSet/>
      <dgm:spPr/>
      <dgm:t>
        <a:bodyPr/>
        <a:lstStyle/>
        <a:p>
          <a:endParaRPr lang="sv-SE"/>
        </a:p>
      </dgm:t>
    </dgm:pt>
    <dgm:pt modelId="{D23F6970-812B-4CAC-81A5-F20DCC99C106}" type="parTrans" cxnId="{C28BCB12-AF7A-4786-9EA5-B871C39A879C}">
      <dgm:prSet/>
      <dgm:spPr/>
      <dgm:t>
        <a:bodyPr/>
        <a:lstStyle/>
        <a:p>
          <a:endParaRPr lang="sv-SE"/>
        </a:p>
      </dgm:t>
    </dgm:pt>
    <dgm:pt modelId="{05F41720-A5D1-4CA5-9BB1-8D49B223FB33}">
      <dgm:prSet phldrT="[Text]"/>
      <dgm:spPr/>
      <dgm:t>
        <a:bodyPr/>
        <a:lstStyle/>
        <a:p>
          <a:r>
            <a:rPr lang="sv-SE" b="1" dirty="0" smtClean="0"/>
            <a:t>Nov.</a:t>
          </a:r>
          <a:endParaRPr lang="sv-SE" b="1" dirty="0"/>
        </a:p>
      </dgm:t>
    </dgm:pt>
    <dgm:pt modelId="{C9D9D12E-256A-41C7-8DC3-F73A61EF6812}" type="parTrans" cxnId="{3AF37D5A-F14E-401A-AD47-94C2FFB256E5}">
      <dgm:prSet/>
      <dgm:spPr/>
      <dgm:t>
        <a:bodyPr/>
        <a:lstStyle/>
        <a:p>
          <a:endParaRPr lang="sv-SE"/>
        </a:p>
      </dgm:t>
    </dgm:pt>
    <dgm:pt modelId="{80F7C347-096F-4670-9027-8D3E75260479}" type="sibTrans" cxnId="{3AF37D5A-F14E-401A-AD47-94C2FFB256E5}">
      <dgm:prSet/>
      <dgm:spPr/>
      <dgm:t>
        <a:bodyPr/>
        <a:lstStyle/>
        <a:p>
          <a:endParaRPr lang="sv-SE"/>
        </a:p>
      </dgm:t>
    </dgm:pt>
    <dgm:pt modelId="{36DB7025-6A8E-4B41-AC21-0F5C9C253A73}">
      <dgm:prSet phldrT="[Text]" custT="1"/>
      <dgm:spPr/>
      <dgm:t>
        <a:bodyPr/>
        <a:lstStyle/>
        <a:p>
          <a:endParaRPr lang="sv-SE" sz="1400" b="1" dirty="0" smtClean="0"/>
        </a:p>
        <a:p>
          <a:r>
            <a:rPr lang="sv-SE" sz="1100" b="1" dirty="0" smtClean="0"/>
            <a:t>Löpande/ vid behov:</a:t>
          </a:r>
        </a:p>
        <a:p>
          <a:r>
            <a:rPr lang="sv-SE" sz="1100" b="0" dirty="0" smtClean="0"/>
            <a:t>- …………….</a:t>
          </a:r>
          <a:endParaRPr lang="sv-SE" sz="1100" dirty="0" smtClean="0"/>
        </a:p>
        <a:p>
          <a:r>
            <a:rPr lang="sv-SE" sz="1100" dirty="0" smtClean="0"/>
            <a:t>- …………….</a:t>
          </a:r>
        </a:p>
        <a:p>
          <a:r>
            <a:rPr lang="sv-SE" sz="1100" dirty="0" smtClean="0"/>
            <a:t>- ……………..</a:t>
          </a:r>
        </a:p>
        <a:p>
          <a:endParaRPr lang="sv-SE" sz="1100" dirty="0" smtClean="0"/>
        </a:p>
        <a:p>
          <a:endParaRPr lang="sv-SE" sz="1400" dirty="0" smtClean="0"/>
        </a:p>
      </dgm:t>
    </dgm:pt>
    <dgm:pt modelId="{F69A3811-1D81-40F6-A5E4-F47D04550BA8}" type="sibTrans" cxnId="{F9838C13-6FF8-4426-852A-197299ADCBE0}">
      <dgm:prSet/>
      <dgm:spPr/>
      <dgm:t>
        <a:bodyPr/>
        <a:lstStyle/>
        <a:p>
          <a:endParaRPr lang="sv-SE"/>
        </a:p>
      </dgm:t>
    </dgm:pt>
    <dgm:pt modelId="{73E5C912-CFA3-4C3C-9B59-A840E9D868AD}" type="parTrans" cxnId="{F9838C13-6FF8-4426-852A-197299ADCBE0}">
      <dgm:prSet/>
      <dgm:spPr/>
      <dgm:t>
        <a:bodyPr/>
        <a:lstStyle/>
        <a:p>
          <a:endParaRPr lang="sv-SE"/>
        </a:p>
      </dgm:t>
    </dgm:pt>
    <dgm:pt modelId="{9459C09E-0EE6-42D9-A839-8DD89F3D0FE2}" type="pres">
      <dgm:prSet presAssocID="{CC8BB6FF-E1FB-4D6E-8CF5-4F490E2E544A}" presName="Name0" presStyleCnt="0">
        <dgm:presLayoutVars>
          <dgm:chMax val="1"/>
          <dgm:dir/>
          <dgm:animLvl val="ctr"/>
          <dgm:resizeHandles val="exact"/>
        </dgm:presLayoutVars>
      </dgm:prSet>
      <dgm:spPr/>
      <dgm:t>
        <a:bodyPr/>
        <a:lstStyle/>
        <a:p>
          <a:endParaRPr lang="sv-SE"/>
        </a:p>
      </dgm:t>
    </dgm:pt>
    <dgm:pt modelId="{A961B729-521C-47D0-B4DD-54DA64212462}" type="pres">
      <dgm:prSet presAssocID="{36DB7025-6A8E-4B41-AC21-0F5C9C253A73}" presName="centerShape" presStyleLbl="node0" presStyleIdx="0" presStyleCnt="1" custScaleX="488793" custScaleY="502919" custLinFactNeighborX="202" custLinFactNeighborY="6551"/>
      <dgm:spPr/>
      <dgm:t>
        <a:bodyPr/>
        <a:lstStyle/>
        <a:p>
          <a:endParaRPr lang="sv-SE"/>
        </a:p>
      </dgm:t>
    </dgm:pt>
    <dgm:pt modelId="{AC05DC94-D755-492B-8E69-5464C13A4026}" type="pres">
      <dgm:prSet presAssocID="{5E4509ED-9054-4B64-A17E-BBCCEA673A89}" presName="node" presStyleLbl="node1" presStyleIdx="0" presStyleCnt="12">
        <dgm:presLayoutVars>
          <dgm:bulletEnabled val="1"/>
        </dgm:presLayoutVars>
      </dgm:prSet>
      <dgm:spPr/>
      <dgm:t>
        <a:bodyPr/>
        <a:lstStyle/>
        <a:p>
          <a:endParaRPr lang="sv-SE"/>
        </a:p>
      </dgm:t>
    </dgm:pt>
    <dgm:pt modelId="{2F4C4726-A310-4292-8E7D-3A60AAA219F7}" type="pres">
      <dgm:prSet presAssocID="{5E4509ED-9054-4B64-A17E-BBCCEA673A89}" presName="dummy" presStyleCnt="0"/>
      <dgm:spPr/>
    </dgm:pt>
    <dgm:pt modelId="{904810BE-7520-41B5-8E89-9EC1489CE09F}" type="pres">
      <dgm:prSet presAssocID="{BC7FC8B1-1D68-432B-88A8-E7A1E761869E}" presName="sibTrans" presStyleLbl="sibTrans2D1" presStyleIdx="0" presStyleCnt="12"/>
      <dgm:spPr/>
      <dgm:t>
        <a:bodyPr/>
        <a:lstStyle/>
        <a:p>
          <a:endParaRPr lang="sv-SE"/>
        </a:p>
      </dgm:t>
    </dgm:pt>
    <dgm:pt modelId="{E85266E7-EE2A-4826-A651-0E72ECF7A8E5}" type="pres">
      <dgm:prSet presAssocID="{FAB8ACF6-12AD-4C43-9CE8-8F6C6033556B}" presName="node" presStyleLbl="node1" presStyleIdx="1" presStyleCnt="12">
        <dgm:presLayoutVars>
          <dgm:bulletEnabled val="1"/>
        </dgm:presLayoutVars>
      </dgm:prSet>
      <dgm:spPr/>
      <dgm:t>
        <a:bodyPr/>
        <a:lstStyle/>
        <a:p>
          <a:endParaRPr lang="sv-SE"/>
        </a:p>
      </dgm:t>
    </dgm:pt>
    <dgm:pt modelId="{04BAC93C-4D5D-4870-8D58-D9ADFF00FB64}" type="pres">
      <dgm:prSet presAssocID="{FAB8ACF6-12AD-4C43-9CE8-8F6C6033556B}" presName="dummy" presStyleCnt="0"/>
      <dgm:spPr/>
    </dgm:pt>
    <dgm:pt modelId="{5D8A361B-B011-4022-824E-09021FCAF703}" type="pres">
      <dgm:prSet presAssocID="{07C3296C-7FD7-4CD6-B190-C7CD63977411}" presName="sibTrans" presStyleLbl="sibTrans2D1" presStyleIdx="1" presStyleCnt="12"/>
      <dgm:spPr/>
      <dgm:t>
        <a:bodyPr/>
        <a:lstStyle/>
        <a:p>
          <a:endParaRPr lang="sv-SE"/>
        </a:p>
      </dgm:t>
    </dgm:pt>
    <dgm:pt modelId="{F33EF02F-03F3-4A4B-89A0-E87E8B38D19D}" type="pres">
      <dgm:prSet presAssocID="{A963ECD0-F8FE-4613-B1FE-85750A5283C0}" presName="node" presStyleLbl="node1" presStyleIdx="2" presStyleCnt="12">
        <dgm:presLayoutVars>
          <dgm:bulletEnabled val="1"/>
        </dgm:presLayoutVars>
      </dgm:prSet>
      <dgm:spPr/>
      <dgm:t>
        <a:bodyPr/>
        <a:lstStyle/>
        <a:p>
          <a:endParaRPr lang="sv-SE"/>
        </a:p>
      </dgm:t>
    </dgm:pt>
    <dgm:pt modelId="{D0CFE05E-5078-4728-A8E6-9BB6A02BEAA8}" type="pres">
      <dgm:prSet presAssocID="{A963ECD0-F8FE-4613-B1FE-85750A5283C0}" presName="dummy" presStyleCnt="0"/>
      <dgm:spPr/>
    </dgm:pt>
    <dgm:pt modelId="{6D4E9335-2CC7-47B2-855C-2C7E5627107D}" type="pres">
      <dgm:prSet presAssocID="{4DB5812F-CD62-4F4D-A592-38F4CFB338D5}" presName="sibTrans" presStyleLbl="sibTrans2D1" presStyleIdx="2" presStyleCnt="12"/>
      <dgm:spPr/>
      <dgm:t>
        <a:bodyPr/>
        <a:lstStyle/>
        <a:p>
          <a:endParaRPr lang="sv-SE"/>
        </a:p>
      </dgm:t>
    </dgm:pt>
    <dgm:pt modelId="{83C96D04-CE1F-4EAE-9263-7FF54D9D99D0}" type="pres">
      <dgm:prSet presAssocID="{CE0D8AD3-05E4-4431-BB02-224B2DEEEFBE}" presName="node" presStyleLbl="node1" presStyleIdx="3" presStyleCnt="12">
        <dgm:presLayoutVars>
          <dgm:bulletEnabled val="1"/>
        </dgm:presLayoutVars>
      </dgm:prSet>
      <dgm:spPr/>
      <dgm:t>
        <a:bodyPr/>
        <a:lstStyle/>
        <a:p>
          <a:endParaRPr lang="sv-SE"/>
        </a:p>
      </dgm:t>
    </dgm:pt>
    <dgm:pt modelId="{54C17A66-0826-443D-A514-8C1188730610}" type="pres">
      <dgm:prSet presAssocID="{CE0D8AD3-05E4-4431-BB02-224B2DEEEFBE}" presName="dummy" presStyleCnt="0"/>
      <dgm:spPr/>
    </dgm:pt>
    <dgm:pt modelId="{F6AD4680-2E1F-45DD-9679-ED5AB6F71D20}" type="pres">
      <dgm:prSet presAssocID="{CF37CC05-ED07-4DE7-AFE1-1F2CA5819C5A}" presName="sibTrans" presStyleLbl="sibTrans2D1" presStyleIdx="3" presStyleCnt="12"/>
      <dgm:spPr/>
      <dgm:t>
        <a:bodyPr/>
        <a:lstStyle/>
        <a:p>
          <a:endParaRPr lang="sv-SE"/>
        </a:p>
      </dgm:t>
    </dgm:pt>
    <dgm:pt modelId="{F886E997-4A3B-4ECC-B30C-3A637405B986}" type="pres">
      <dgm:prSet presAssocID="{A408F826-53C7-4AF7-8716-0B478D13CAEB}" presName="node" presStyleLbl="node1" presStyleIdx="4" presStyleCnt="12">
        <dgm:presLayoutVars>
          <dgm:bulletEnabled val="1"/>
        </dgm:presLayoutVars>
      </dgm:prSet>
      <dgm:spPr/>
      <dgm:t>
        <a:bodyPr/>
        <a:lstStyle/>
        <a:p>
          <a:endParaRPr lang="sv-SE"/>
        </a:p>
      </dgm:t>
    </dgm:pt>
    <dgm:pt modelId="{0CD1130D-8AF8-45C8-A40A-D2703AE9F982}" type="pres">
      <dgm:prSet presAssocID="{A408F826-53C7-4AF7-8716-0B478D13CAEB}" presName="dummy" presStyleCnt="0"/>
      <dgm:spPr/>
    </dgm:pt>
    <dgm:pt modelId="{C710A427-C5C9-4D2F-8318-4F772C97E323}" type="pres">
      <dgm:prSet presAssocID="{41498D73-E13A-4805-88DD-21F3DE120935}" presName="sibTrans" presStyleLbl="sibTrans2D1" presStyleIdx="4" presStyleCnt="12"/>
      <dgm:spPr/>
      <dgm:t>
        <a:bodyPr/>
        <a:lstStyle/>
        <a:p>
          <a:endParaRPr lang="sv-SE"/>
        </a:p>
      </dgm:t>
    </dgm:pt>
    <dgm:pt modelId="{0F66D316-5149-4C83-A26A-B2D26143632B}" type="pres">
      <dgm:prSet presAssocID="{C9466730-5E48-4F5F-9405-874175D1998B}" presName="node" presStyleLbl="node1" presStyleIdx="5" presStyleCnt="12">
        <dgm:presLayoutVars>
          <dgm:bulletEnabled val="1"/>
        </dgm:presLayoutVars>
      </dgm:prSet>
      <dgm:spPr/>
      <dgm:t>
        <a:bodyPr/>
        <a:lstStyle/>
        <a:p>
          <a:endParaRPr lang="sv-SE"/>
        </a:p>
      </dgm:t>
    </dgm:pt>
    <dgm:pt modelId="{9B3F8351-B3DB-43FC-AF5A-0413EB7ED308}" type="pres">
      <dgm:prSet presAssocID="{C9466730-5E48-4F5F-9405-874175D1998B}" presName="dummy" presStyleCnt="0"/>
      <dgm:spPr/>
    </dgm:pt>
    <dgm:pt modelId="{600EBB3B-FD21-47DC-945A-CB4110AC9BE3}" type="pres">
      <dgm:prSet presAssocID="{D31D3BE7-C05C-4A39-A8EF-BFB7A3BB0C52}" presName="sibTrans" presStyleLbl="sibTrans2D1" presStyleIdx="5" presStyleCnt="12"/>
      <dgm:spPr/>
      <dgm:t>
        <a:bodyPr/>
        <a:lstStyle/>
        <a:p>
          <a:endParaRPr lang="sv-SE"/>
        </a:p>
      </dgm:t>
    </dgm:pt>
    <dgm:pt modelId="{92958964-78FA-4034-9930-FF9A08A1E6EF}" type="pres">
      <dgm:prSet presAssocID="{93C5BC4E-004B-41F7-8ECE-1D72FDBCD87E}" presName="node" presStyleLbl="node1" presStyleIdx="6" presStyleCnt="12">
        <dgm:presLayoutVars>
          <dgm:bulletEnabled val="1"/>
        </dgm:presLayoutVars>
      </dgm:prSet>
      <dgm:spPr/>
      <dgm:t>
        <a:bodyPr/>
        <a:lstStyle/>
        <a:p>
          <a:endParaRPr lang="sv-SE"/>
        </a:p>
      </dgm:t>
    </dgm:pt>
    <dgm:pt modelId="{F170FE58-9E4E-40AC-AFFA-B4907383BA58}" type="pres">
      <dgm:prSet presAssocID="{93C5BC4E-004B-41F7-8ECE-1D72FDBCD87E}" presName="dummy" presStyleCnt="0"/>
      <dgm:spPr/>
    </dgm:pt>
    <dgm:pt modelId="{60E5FCB9-5F9A-4B98-8685-9518A07681DC}" type="pres">
      <dgm:prSet presAssocID="{0B16AE6D-F289-4CEC-9795-53AA6E77EF28}" presName="sibTrans" presStyleLbl="sibTrans2D1" presStyleIdx="6" presStyleCnt="12"/>
      <dgm:spPr/>
      <dgm:t>
        <a:bodyPr/>
        <a:lstStyle/>
        <a:p>
          <a:endParaRPr lang="sv-SE"/>
        </a:p>
      </dgm:t>
    </dgm:pt>
    <dgm:pt modelId="{8DD08EC6-F698-4753-834B-69E41268B033}" type="pres">
      <dgm:prSet presAssocID="{8B4D447E-764E-4EF6-BD87-AACCEE46C042}" presName="node" presStyleLbl="node1" presStyleIdx="7" presStyleCnt="12">
        <dgm:presLayoutVars>
          <dgm:bulletEnabled val="1"/>
        </dgm:presLayoutVars>
      </dgm:prSet>
      <dgm:spPr/>
      <dgm:t>
        <a:bodyPr/>
        <a:lstStyle/>
        <a:p>
          <a:endParaRPr lang="sv-SE"/>
        </a:p>
      </dgm:t>
    </dgm:pt>
    <dgm:pt modelId="{762D6C4F-496A-4F5A-8B32-7E7D3918685B}" type="pres">
      <dgm:prSet presAssocID="{8B4D447E-764E-4EF6-BD87-AACCEE46C042}" presName="dummy" presStyleCnt="0"/>
      <dgm:spPr/>
    </dgm:pt>
    <dgm:pt modelId="{EA1BF56C-F014-439C-ADEE-95363D1AC699}" type="pres">
      <dgm:prSet presAssocID="{CD37D9B3-79CF-478F-BAE1-2E20B0D977B7}" presName="sibTrans" presStyleLbl="sibTrans2D1" presStyleIdx="7" presStyleCnt="12"/>
      <dgm:spPr/>
      <dgm:t>
        <a:bodyPr/>
        <a:lstStyle/>
        <a:p>
          <a:endParaRPr lang="sv-SE"/>
        </a:p>
      </dgm:t>
    </dgm:pt>
    <dgm:pt modelId="{90D29AB3-8662-416E-9DF8-D0F9C07334E9}" type="pres">
      <dgm:prSet presAssocID="{66F3D725-5E2C-4CAC-B41B-618E6D6A612A}" presName="node" presStyleLbl="node1" presStyleIdx="8" presStyleCnt="12">
        <dgm:presLayoutVars>
          <dgm:bulletEnabled val="1"/>
        </dgm:presLayoutVars>
      </dgm:prSet>
      <dgm:spPr/>
      <dgm:t>
        <a:bodyPr/>
        <a:lstStyle/>
        <a:p>
          <a:endParaRPr lang="sv-SE"/>
        </a:p>
      </dgm:t>
    </dgm:pt>
    <dgm:pt modelId="{48469551-4DDE-4B60-9498-E2FF5C43A4BA}" type="pres">
      <dgm:prSet presAssocID="{66F3D725-5E2C-4CAC-B41B-618E6D6A612A}" presName="dummy" presStyleCnt="0"/>
      <dgm:spPr/>
    </dgm:pt>
    <dgm:pt modelId="{6025A75B-92D5-4BEC-A885-000B86A57845}" type="pres">
      <dgm:prSet presAssocID="{A615A95A-1201-45D0-8B57-CE65C472DB7B}" presName="sibTrans" presStyleLbl="sibTrans2D1" presStyleIdx="8" presStyleCnt="12"/>
      <dgm:spPr/>
      <dgm:t>
        <a:bodyPr/>
        <a:lstStyle/>
        <a:p>
          <a:endParaRPr lang="sv-SE"/>
        </a:p>
      </dgm:t>
    </dgm:pt>
    <dgm:pt modelId="{7CF8DEF6-628C-4302-86A8-D88363E4A8DD}" type="pres">
      <dgm:prSet presAssocID="{A1FFAF17-8074-4D61-91BB-E326881AD6AD}" presName="node" presStyleLbl="node1" presStyleIdx="9" presStyleCnt="12">
        <dgm:presLayoutVars>
          <dgm:bulletEnabled val="1"/>
        </dgm:presLayoutVars>
      </dgm:prSet>
      <dgm:spPr/>
      <dgm:t>
        <a:bodyPr/>
        <a:lstStyle/>
        <a:p>
          <a:endParaRPr lang="sv-SE"/>
        </a:p>
      </dgm:t>
    </dgm:pt>
    <dgm:pt modelId="{F5F17F26-F7EB-4AA0-A973-8307B0868694}" type="pres">
      <dgm:prSet presAssocID="{A1FFAF17-8074-4D61-91BB-E326881AD6AD}" presName="dummy" presStyleCnt="0"/>
      <dgm:spPr/>
    </dgm:pt>
    <dgm:pt modelId="{21F6A697-B4BE-46B9-82E8-2ADE9B750F58}" type="pres">
      <dgm:prSet presAssocID="{3F43E388-4CEB-43D1-9147-BBA36B509805}" presName="sibTrans" presStyleLbl="sibTrans2D1" presStyleIdx="9" presStyleCnt="12"/>
      <dgm:spPr/>
      <dgm:t>
        <a:bodyPr/>
        <a:lstStyle/>
        <a:p>
          <a:endParaRPr lang="sv-SE"/>
        </a:p>
      </dgm:t>
    </dgm:pt>
    <dgm:pt modelId="{7907C7A6-E169-4347-AF56-92591B8A8127}" type="pres">
      <dgm:prSet presAssocID="{05F41720-A5D1-4CA5-9BB1-8D49B223FB33}" presName="node" presStyleLbl="node1" presStyleIdx="10" presStyleCnt="12">
        <dgm:presLayoutVars>
          <dgm:bulletEnabled val="1"/>
        </dgm:presLayoutVars>
      </dgm:prSet>
      <dgm:spPr/>
      <dgm:t>
        <a:bodyPr/>
        <a:lstStyle/>
        <a:p>
          <a:endParaRPr lang="sv-SE"/>
        </a:p>
      </dgm:t>
    </dgm:pt>
    <dgm:pt modelId="{771B4A4D-D059-4771-B00A-EFA5A20CD3AF}" type="pres">
      <dgm:prSet presAssocID="{05F41720-A5D1-4CA5-9BB1-8D49B223FB33}" presName="dummy" presStyleCnt="0"/>
      <dgm:spPr/>
    </dgm:pt>
    <dgm:pt modelId="{372A0804-2F64-466C-9AB9-2223485A954D}" type="pres">
      <dgm:prSet presAssocID="{80F7C347-096F-4670-9027-8D3E75260479}" presName="sibTrans" presStyleLbl="sibTrans2D1" presStyleIdx="10" presStyleCnt="12"/>
      <dgm:spPr/>
      <dgm:t>
        <a:bodyPr/>
        <a:lstStyle/>
        <a:p>
          <a:endParaRPr lang="sv-SE"/>
        </a:p>
      </dgm:t>
    </dgm:pt>
    <dgm:pt modelId="{29A6F1BC-AA48-4B87-A03E-C6C116663074}" type="pres">
      <dgm:prSet presAssocID="{88D4A3E5-6326-4956-AF5C-A925764EA4C9}" presName="node" presStyleLbl="node1" presStyleIdx="11" presStyleCnt="12">
        <dgm:presLayoutVars>
          <dgm:bulletEnabled val="1"/>
        </dgm:presLayoutVars>
      </dgm:prSet>
      <dgm:spPr/>
      <dgm:t>
        <a:bodyPr/>
        <a:lstStyle/>
        <a:p>
          <a:endParaRPr lang="sv-SE"/>
        </a:p>
      </dgm:t>
    </dgm:pt>
    <dgm:pt modelId="{4F6C8DAD-77E7-45E9-8DEF-BCDE2CE8B413}" type="pres">
      <dgm:prSet presAssocID="{88D4A3E5-6326-4956-AF5C-A925764EA4C9}" presName="dummy" presStyleCnt="0"/>
      <dgm:spPr/>
    </dgm:pt>
    <dgm:pt modelId="{E7D779F6-D9D6-4F2B-8C33-3D3DF3269E1B}" type="pres">
      <dgm:prSet presAssocID="{E02CD64F-C6EA-4EF5-A398-3D9B0ACA7C5D}" presName="sibTrans" presStyleLbl="sibTrans2D1" presStyleIdx="11" presStyleCnt="12"/>
      <dgm:spPr/>
      <dgm:t>
        <a:bodyPr/>
        <a:lstStyle/>
        <a:p>
          <a:endParaRPr lang="sv-SE"/>
        </a:p>
      </dgm:t>
    </dgm:pt>
  </dgm:ptLst>
  <dgm:cxnLst>
    <dgm:cxn modelId="{320A12C5-6CDE-44D6-B8A0-1679986CA517}" type="presOf" srcId="{80F7C347-096F-4670-9027-8D3E75260479}" destId="{372A0804-2F64-466C-9AB9-2223485A954D}" srcOrd="0" destOrd="0" presId="urn:microsoft.com/office/officeart/2005/8/layout/radial6"/>
    <dgm:cxn modelId="{609E69C4-740F-4DB1-B521-302A80699D31}" type="presOf" srcId="{66F3D725-5E2C-4CAC-B41B-618E6D6A612A}" destId="{90D29AB3-8662-416E-9DF8-D0F9C07334E9}" srcOrd="0" destOrd="0" presId="urn:microsoft.com/office/officeart/2005/8/layout/radial6"/>
    <dgm:cxn modelId="{B73A1B23-7CC3-4268-865C-AF7204B6C7AA}" type="presOf" srcId="{05F41720-A5D1-4CA5-9BB1-8D49B223FB33}" destId="{7907C7A6-E169-4347-AF56-92591B8A8127}" srcOrd="0" destOrd="0" presId="urn:microsoft.com/office/officeart/2005/8/layout/radial6"/>
    <dgm:cxn modelId="{E0FDC548-4A50-4F10-AB2A-40D26FEC6DBA}" type="presOf" srcId="{E02CD64F-C6EA-4EF5-A398-3D9B0ACA7C5D}" destId="{E7D779F6-D9D6-4F2B-8C33-3D3DF3269E1B}" srcOrd="0" destOrd="0" presId="urn:microsoft.com/office/officeart/2005/8/layout/radial6"/>
    <dgm:cxn modelId="{559855F8-4437-4861-B141-4D24DA665BE9}" type="presOf" srcId="{93C5BC4E-004B-41F7-8ECE-1D72FDBCD87E}" destId="{92958964-78FA-4034-9930-FF9A08A1E6EF}" srcOrd="0" destOrd="0" presId="urn:microsoft.com/office/officeart/2005/8/layout/radial6"/>
    <dgm:cxn modelId="{C28BCB12-AF7A-4786-9EA5-B871C39A879C}" srcId="{36DB7025-6A8E-4B41-AC21-0F5C9C253A73}" destId="{5E4509ED-9054-4B64-A17E-BBCCEA673A89}" srcOrd="0" destOrd="0" parTransId="{D23F6970-812B-4CAC-81A5-F20DCC99C106}" sibTransId="{BC7FC8B1-1D68-432B-88A8-E7A1E761869E}"/>
    <dgm:cxn modelId="{7E3A45BD-8535-459C-9609-9E93D75C770D}" type="presOf" srcId="{A615A95A-1201-45D0-8B57-CE65C472DB7B}" destId="{6025A75B-92D5-4BEC-A885-000B86A57845}" srcOrd="0" destOrd="0" presId="urn:microsoft.com/office/officeart/2005/8/layout/radial6"/>
    <dgm:cxn modelId="{CE9F70CD-FC21-4755-9BFE-B2673E65D2B1}" type="presOf" srcId="{0B16AE6D-F289-4CEC-9795-53AA6E77EF28}" destId="{60E5FCB9-5F9A-4B98-8685-9518A07681DC}" srcOrd="0" destOrd="0" presId="urn:microsoft.com/office/officeart/2005/8/layout/radial6"/>
    <dgm:cxn modelId="{FFD2F922-2A92-4962-997D-F1875C870359}" type="presOf" srcId="{8B4D447E-764E-4EF6-BD87-AACCEE46C042}" destId="{8DD08EC6-F698-4753-834B-69E41268B033}" srcOrd="0" destOrd="0" presId="urn:microsoft.com/office/officeart/2005/8/layout/radial6"/>
    <dgm:cxn modelId="{F6262174-FB13-4B7B-8729-4AC2DE80A336}" type="presOf" srcId="{CF37CC05-ED07-4DE7-AFE1-1F2CA5819C5A}" destId="{F6AD4680-2E1F-45DD-9679-ED5AB6F71D20}" srcOrd="0" destOrd="0" presId="urn:microsoft.com/office/officeart/2005/8/layout/radial6"/>
    <dgm:cxn modelId="{ED194304-2C13-41C9-A45F-2DCD70885B4F}" type="presOf" srcId="{CD37D9B3-79CF-478F-BAE1-2E20B0D977B7}" destId="{EA1BF56C-F014-439C-ADEE-95363D1AC699}" srcOrd="0" destOrd="0" presId="urn:microsoft.com/office/officeart/2005/8/layout/radial6"/>
    <dgm:cxn modelId="{F9838C13-6FF8-4426-852A-197299ADCBE0}" srcId="{CC8BB6FF-E1FB-4D6E-8CF5-4F490E2E544A}" destId="{36DB7025-6A8E-4B41-AC21-0F5C9C253A73}" srcOrd="0" destOrd="0" parTransId="{73E5C912-CFA3-4C3C-9B59-A840E9D868AD}" sibTransId="{F69A3811-1D81-40F6-A5E4-F47D04550BA8}"/>
    <dgm:cxn modelId="{BF5B5394-B3D8-4D95-A54F-E79792B33B0C}" srcId="{36DB7025-6A8E-4B41-AC21-0F5C9C253A73}" destId="{A963ECD0-F8FE-4613-B1FE-85750A5283C0}" srcOrd="2" destOrd="0" parTransId="{69F0AEE7-D4E1-492A-9D74-73A0CB8D68AF}" sibTransId="{4DB5812F-CD62-4F4D-A592-38F4CFB338D5}"/>
    <dgm:cxn modelId="{B17C31BA-0FC9-4222-A537-F6D0D0E3C309}" srcId="{36DB7025-6A8E-4B41-AC21-0F5C9C253A73}" destId="{FAB8ACF6-12AD-4C43-9CE8-8F6C6033556B}" srcOrd="1" destOrd="0" parTransId="{3E6D79EF-A8E3-4599-985E-CC87EA97CBCA}" sibTransId="{07C3296C-7FD7-4CD6-B190-C7CD63977411}"/>
    <dgm:cxn modelId="{85803E46-D3C9-416C-B5E6-5A2DAA2F7968}" type="presOf" srcId="{88D4A3E5-6326-4956-AF5C-A925764EA4C9}" destId="{29A6F1BC-AA48-4B87-A03E-C6C116663074}" srcOrd="0" destOrd="0" presId="urn:microsoft.com/office/officeart/2005/8/layout/radial6"/>
    <dgm:cxn modelId="{491DF5CF-1402-4F98-84A7-8E34F11EC19F}" type="presOf" srcId="{A963ECD0-F8FE-4613-B1FE-85750A5283C0}" destId="{F33EF02F-03F3-4A4B-89A0-E87E8B38D19D}" srcOrd="0" destOrd="0" presId="urn:microsoft.com/office/officeart/2005/8/layout/radial6"/>
    <dgm:cxn modelId="{7899169B-9E78-488E-A2BE-DAB998D7AB7A}" type="presOf" srcId="{A408F826-53C7-4AF7-8716-0B478D13CAEB}" destId="{F886E997-4A3B-4ECC-B30C-3A637405B986}" srcOrd="0" destOrd="0" presId="urn:microsoft.com/office/officeart/2005/8/layout/radial6"/>
    <dgm:cxn modelId="{3B5B1239-2F75-4738-B502-0A281EB58114}" type="presOf" srcId="{FAB8ACF6-12AD-4C43-9CE8-8F6C6033556B}" destId="{E85266E7-EE2A-4826-A651-0E72ECF7A8E5}" srcOrd="0" destOrd="0" presId="urn:microsoft.com/office/officeart/2005/8/layout/radial6"/>
    <dgm:cxn modelId="{937EC46B-7352-4A0D-99BE-9BA1495E6236}" type="presOf" srcId="{A1FFAF17-8074-4D61-91BB-E326881AD6AD}" destId="{7CF8DEF6-628C-4302-86A8-D88363E4A8DD}" srcOrd="0" destOrd="0" presId="urn:microsoft.com/office/officeart/2005/8/layout/radial6"/>
    <dgm:cxn modelId="{FD7DDEB6-17D5-41B2-9448-BA588A09DF94}" srcId="{36DB7025-6A8E-4B41-AC21-0F5C9C253A73}" destId="{8B4D447E-764E-4EF6-BD87-AACCEE46C042}" srcOrd="7" destOrd="0" parTransId="{BC65A42B-2173-4E6E-87C2-4CE33C35AF5D}" sibTransId="{CD37D9B3-79CF-478F-BAE1-2E20B0D977B7}"/>
    <dgm:cxn modelId="{D5607CF1-DC33-4A1C-AEE7-5F40618B509A}" srcId="{36DB7025-6A8E-4B41-AC21-0F5C9C253A73}" destId="{A1FFAF17-8074-4D61-91BB-E326881AD6AD}" srcOrd="9" destOrd="0" parTransId="{FC3BDC13-A146-4EFF-903E-26A8E8F4D424}" sibTransId="{3F43E388-4CEB-43D1-9147-BBA36B509805}"/>
    <dgm:cxn modelId="{C81CEBA6-F61B-420D-B541-48560471C50E}" type="presOf" srcId="{BC7FC8B1-1D68-432B-88A8-E7A1E761869E}" destId="{904810BE-7520-41B5-8E89-9EC1489CE09F}" srcOrd="0" destOrd="0" presId="urn:microsoft.com/office/officeart/2005/8/layout/radial6"/>
    <dgm:cxn modelId="{0F5F436F-2774-46B2-A605-38C66EAAF5E3}" type="presOf" srcId="{C9466730-5E48-4F5F-9405-874175D1998B}" destId="{0F66D316-5149-4C83-A26A-B2D26143632B}" srcOrd="0" destOrd="0" presId="urn:microsoft.com/office/officeart/2005/8/layout/radial6"/>
    <dgm:cxn modelId="{9803E914-1FAA-4564-A3DC-6B66CCA4AA0B}" type="presOf" srcId="{36DB7025-6A8E-4B41-AC21-0F5C9C253A73}" destId="{A961B729-521C-47D0-B4DD-54DA64212462}" srcOrd="0" destOrd="0" presId="urn:microsoft.com/office/officeart/2005/8/layout/radial6"/>
    <dgm:cxn modelId="{0007A815-8DBB-4410-B104-98632CEB1B6E}" srcId="{36DB7025-6A8E-4B41-AC21-0F5C9C253A73}" destId="{66F3D725-5E2C-4CAC-B41B-618E6D6A612A}" srcOrd="8" destOrd="0" parTransId="{335F4953-9C23-4668-AFF2-F00D5C242058}" sibTransId="{A615A95A-1201-45D0-8B57-CE65C472DB7B}"/>
    <dgm:cxn modelId="{61F4B585-3D2B-49AA-A015-F9C845A20F80}" type="presOf" srcId="{5E4509ED-9054-4B64-A17E-BBCCEA673A89}" destId="{AC05DC94-D755-492B-8E69-5464C13A4026}" srcOrd="0" destOrd="0" presId="urn:microsoft.com/office/officeart/2005/8/layout/radial6"/>
    <dgm:cxn modelId="{19A55F58-F7CA-402E-8B22-04DABB06A27B}" srcId="{36DB7025-6A8E-4B41-AC21-0F5C9C253A73}" destId="{88D4A3E5-6326-4956-AF5C-A925764EA4C9}" srcOrd="11" destOrd="0" parTransId="{8C9A2120-8E24-4AA9-97CD-CAC68BFC2BE6}" sibTransId="{E02CD64F-C6EA-4EF5-A398-3D9B0ACA7C5D}"/>
    <dgm:cxn modelId="{A087896D-CA13-4D97-8DCF-AB974B59928B}" type="presOf" srcId="{41498D73-E13A-4805-88DD-21F3DE120935}" destId="{C710A427-C5C9-4D2F-8318-4F772C97E323}" srcOrd="0" destOrd="0" presId="urn:microsoft.com/office/officeart/2005/8/layout/radial6"/>
    <dgm:cxn modelId="{36651DD3-B8C1-4B7C-8A06-E3D927EDE431}" srcId="{36DB7025-6A8E-4B41-AC21-0F5C9C253A73}" destId="{C9466730-5E48-4F5F-9405-874175D1998B}" srcOrd="5" destOrd="0" parTransId="{8FD32451-2B5A-4CB1-BA06-041021FB3701}" sibTransId="{D31D3BE7-C05C-4A39-A8EF-BFB7A3BB0C52}"/>
    <dgm:cxn modelId="{B39078E0-799A-40E4-89B8-4DDABEB5A3C4}" srcId="{36DB7025-6A8E-4B41-AC21-0F5C9C253A73}" destId="{93C5BC4E-004B-41F7-8ECE-1D72FDBCD87E}" srcOrd="6" destOrd="0" parTransId="{5DA28380-82AF-4A2A-9E19-3690E3402076}" sibTransId="{0B16AE6D-F289-4CEC-9795-53AA6E77EF28}"/>
    <dgm:cxn modelId="{E9DD0E87-B693-418E-9145-69DC277E76A2}" srcId="{36DB7025-6A8E-4B41-AC21-0F5C9C253A73}" destId="{A408F826-53C7-4AF7-8716-0B478D13CAEB}" srcOrd="4" destOrd="0" parTransId="{399D2A61-C79D-4386-B8C0-85A63F83A627}" sibTransId="{41498D73-E13A-4805-88DD-21F3DE120935}"/>
    <dgm:cxn modelId="{156E9E6E-8AFB-421B-A880-82ADF786B5B3}" type="presOf" srcId="{3F43E388-4CEB-43D1-9147-BBA36B509805}" destId="{21F6A697-B4BE-46B9-82E8-2ADE9B750F58}" srcOrd="0" destOrd="0" presId="urn:microsoft.com/office/officeart/2005/8/layout/radial6"/>
    <dgm:cxn modelId="{73A6D7C1-86B1-413C-BE7E-D4377844E422}" type="presOf" srcId="{07C3296C-7FD7-4CD6-B190-C7CD63977411}" destId="{5D8A361B-B011-4022-824E-09021FCAF703}" srcOrd="0" destOrd="0" presId="urn:microsoft.com/office/officeart/2005/8/layout/radial6"/>
    <dgm:cxn modelId="{3AF37D5A-F14E-401A-AD47-94C2FFB256E5}" srcId="{36DB7025-6A8E-4B41-AC21-0F5C9C253A73}" destId="{05F41720-A5D1-4CA5-9BB1-8D49B223FB33}" srcOrd="10" destOrd="0" parTransId="{C9D9D12E-256A-41C7-8DC3-F73A61EF6812}" sibTransId="{80F7C347-096F-4670-9027-8D3E75260479}"/>
    <dgm:cxn modelId="{B6E4A921-2A0A-414A-AE37-2A3313CF9301}" type="presOf" srcId="{D31D3BE7-C05C-4A39-A8EF-BFB7A3BB0C52}" destId="{600EBB3B-FD21-47DC-945A-CB4110AC9BE3}" srcOrd="0" destOrd="0" presId="urn:microsoft.com/office/officeart/2005/8/layout/radial6"/>
    <dgm:cxn modelId="{C3330C3E-D266-4F8C-80F4-4EB9643A7F20}" type="presOf" srcId="{4DB5812F-CD62-4F4D-A592-38F4CFB338D5}" destId="{6D4E9335-2CC7-47B2-855C-2C7E5627107D}" srcOrd="0" destOrd="0" presId="urn:microsoft.com/office/officeart/2005/8/layout/radial6"/>
    <dgm:cxn modelId="{E090F47F-900A-4AFD-A0B0-26FBEF857541}" type="presOf" srcId="{CC8BB6FF-E1FB-4D6E-8CF5-4F490E2E544A}" destId="{9459C09E-0EE6-42D9-A839-8DD89F3D0FE2}" srcOrd="0" destOrd="0" presId="urn:microsoft.com/office/officeart/2005/8/layout/radial6"/>
    <dgm:cxn modelId="{8C25959B-91B5-42B0-835C-5C3A00A6C6EB}" type="presOf" srcId="{CE0D8AD3-05E4-4431-BB02-224B2DEEEFBE}" destId="{83C96D04-CE1F-4EAE-9263-7FF54D9D99D0}" srcOrd="0" destOrd="0" presId="urn:microsoft.com/office/officeart/2005/8/layout/radial6"/>
    <dgm:cxn modelId="{AA88425B-0252-452F-9DAA-8B31BE25A6A6}" srcId="{36DB7025-6A8E-4B41-AC21-0F5C9C253A73}" destId="{CE0D8AD3-05E4-4431-BB02-224B2DEEEFBE}" srcOrd="3" destOrd="0" parTransId="{97E8327B-8C2D-44F7-87F5-8BF8F2EED8F5}" sibTransId="{CF37CC05-ED07-4DE7-AFE1-1F2CA5819C5A}"/>
    <dgm:cxn modelId="{EE6B9241-3AD7-4443-B981-3E5A0F3DE6FD}" type="presParOf" srcId="{9459C09E-0EE6-42D9-A839-8DD89F3D0FE2}" destId="{A961B729-521C-47D0-B4DD-54DA64212462}" srcOrd="0" destOrd="0" presId="urn:microsoft.com/office/officeart/2005/8/layout/radial6"/>
    <dgm:cxn modelId="{664F1751-4D51-435F-A702-7FC70B73D059}" type="presParOf" srcId="{9459C09E-0EE6-42D9-A839-8DD89F3D0FE2}" destId="{AC05DC94-D755-492B-8E69-5464C13A4026}" srcOrd="1" destOrd="0" presId="urn:microsoft.com/office/officeart/2005/8/layout/radial6"/>
    <dgm:cxn modelId="{227A2851-4C68-487C-9F64-4FBAA32975C3}" type="presParOf" srcId="{9459C09E-0EE6-42D9-A839-8DD89F3D0FE2}" destId="{2F4C4726-A310-4292-8E7D-3A60AAA219F7}" srcOrd="2" destOrd="0" presId="urn:microsoft.com/office/officeart/2005/8/layout/radial6"/>
    <dgm:cxn modelId="{5A97D587-67F6-4B6B-8F47-E4B61310CFB9}" type="presParOf" srcId="{9459C09E-0EE6-42D9-A839-8DD89F3D0FE2}" destId="{904810BE-7520-41B5-8E89-9EC1489CE09F}" srcOrd="3" destOrd="0" presId="urn:microsoft.com/office/officeart/2005/8/layout/radial6"/>
    <dgm:cxn modelId="{DC612D0E-96CD-4177-A526-AE2D83B4AD6E}" type="presParOf" srcId="{9459C09E-0EE6-42D9-A839-8DD89F3D0FE2}" destId="{E85266E7-EE2A-4826-A651-0E72ECF7A8E5}" srcOrd="4" destOrd="0" presId="urn:microsoft.com/office/officeart/2005/8/layout/radial6"/>
    <dgm:cxn modelId="{DCDFD8F6-5939-4C56-89B7-7B4B74AC7CAD}" type="presParOf" srcId="{9459C09E-0EE6-42D9-A839-8DD89F3D0FE2}" destId="{04BAC93C-4D5D-4870-8D58-D9ADFF00FB64}" srcOrd="5" destOrd="0" presId="urn:microsoft.com/office/officeart/2005/8/layout/radial6"/>
    <dgm:cxn modelId="{F2EEC321-A3AE-438B-8CB6-4CF475ECBF92}" type="presParOf" srcId="{9459C09E-0EE6-42D9-A839-8DD89F3D0FE2}" destId="{5D8A361B-B011-4022-824E-09021FCAF703}" srcOrd="6" destOrd="0" presId="urn:microsoft.com/office/officeart/2005/8/layout/radial6"/>
    <dgm:cxn modelId="{86BEA05D-D862-4A7E-A6DC-26984F1C691D}" type="presParOf" srcId="{9459C09E-0EE6-42D9-A839-8DD89F3D0FE2}" destId="{F33EF02F-03F3-4A4B-89A0-E87E8B38D19D}" srcOrd="7" destOrd="0" presId="urn:microsoft.com/office/officeart/2005/8/layout/radial6"/>
    <dgm:cxn modelId="{79347DE6-6BF1-4727-8E79-792B77A7CEA2}" type="presParOf" srcId="{9459C09E-0EE6-42D9-A839-8DD89F3D0FE2}" destId="{D0CFE05E-5078-4728-A8E6-9BB6A02BEAA8}" srcOrd="8" destOrd="0" presId="urn:microsoft.com/office/officeart/2005/8/layout/radial6"/>
    <dgm:cxn modelId="{0F6C2F43-6CA5-417A-B234-1E30C4EE8EEE}" type="presParOf" srcId="{9459C09E-0EE6-42D9-A839-8DD89F3D0FE2}" destId="{6D4E9335-2CC7-47B2-855C-2C7E5627107D}" srcOrd="9" destOrd="0" presId="urn:microsoft.com/office/officeart/2005/8/layout/radial6"/>
    <dgm:cxn modelId="{DD59A8AD-D9CD-49D5-8D8F-1B2D41E2EED2}" type="presParOf" srcId="{9459C09E-0EE6-42D9-A839-8DD89F3D0FE2}" destId="{83C96D04-CE1F-4EAE-9263-7FF54D9D99D0}" srcOrd="10" destOrd="0" presId="urn:microsoft.com/office/officeart/2005/8/layout/radial6"/>
    <dgm:cxn modelId="{6CB890AA-ED1D-4D0E-9DFF-3840BC5F155B}" type="presParOf" srcId="{9459C09E-0EE6-42D9-A839-8DD89F3D0FE2}" destId="{54C17A66-0826-443D-A514-8C1188730610}" srcOrd="11" destOrd="0" presId="urn:microsoft.com/office/officeart/2005/8/layout/radial6"/>
    <dgm:cxn modelId="{0059E094-00C4-47BB-BE0E-B2F272F7861B}" type="presParOf" srcId="{9459C09E-0EE6-42D9-A839-8DD89F3D0FE2}" destId="{F6AD4680-2E1F-45DD-9679-ED5AB6F71D20}" srcOrd="12" destOrd="0" presId="urn:microsoft.com/office/officeart/2005/8/layout/radial6"/>
    <dgm:cxn modelId="{0C13D0D7-CFE6-449E-8763-59631D64A60C}" type="presParOf" srcId="{9459C09E-0EE6-42D9-A839-8DD89F3D0FE2}" destId="{F886E997-4A3B-4ECC-B30C-3A637405B986}" srcOrd="13" destOrd="0" presId="urn:microsoft.com/office/officeart/2005/8/layout/radial6"/>
    <dgm:cxn modelId="{45ED7F9B-F27D-4C13-A942-893758CD2D48}" type="presParOf" srcId="{9459C09E-0EE6-42D9-A839-8DD89F3D0FE2}" destId="{0CD1130D-8AF8-45C8-A40A-D2703AE9F982}" srcOrd="14" destOrd="0" presId="urn:microsoft.com/office/officeart/2005/8/layout/radial6"/>
    <dgm:cxn modelId="{72AB83C1-616F-4736-9AD4-C0DCFF1B2310}" type="presParOf" srcId="{9459C09E-0EE6-42D9-A839-8DD89F3D0FE2}" destId="{C710A427-C5C9-4D2F-8318-4F772C97E323}" srcOrd="15" destOrd="0" presId="urn:microsoft.com/office/officeart/2005/8/layout/radial6"/>
    <dgm:cxn modelId="{DE307302-D11A-4F2E-9E21-59A74EA24679}" type="presParOf" srcId="{9459C09E-0EE6-42D9-A839-8DD89F3D0FE2}" destId="{0F66D316-5149-4C83-A26A-B2D26143632B}" srcOrd="16" destOrd="0" presId="urn:microsoft.com/office/officeart/2005/8/layout/radial6"/>
    <dgm:cxn modelId="{BE65EDCC-C6F9-4D6E-AB46-EE57737EE42C}" type="presParOf" srcId="{9459C09E-0EE6-42D9-A839-8DD89F3D0FE2}" destId="{9B3F8351-B3DB-43FC-AF5A-0413EB7ED308}" srcOrd="17" destOrd="0" presId="urn:microsoft.com/office/officeart/2005/8/layout/radial6"/>
    <dgm:cxn modelId="{E3673D46-4F26-47C0-B895-1308C0E8A4DB}" type="presParOf" srcId="{9459C09E-0EE6-42D9-A839-8DD89F3D0FE2}" destId="{600EBB3B-FD21-47DC-945A-CB4110AC9BE3}" srcOrd="18" destOrd="0" presId="urn:microsoft.com/office/officeart/2005/8/layout/radial6"/>
    <dgm:cxn modelId="{EC63DFC7-59F0-4F4E-8884-CEF5C5B53753}" type="presParOf" srcId="{9459C09E-0EE6-42D9-A839-8DD89F3D0FE2}" destId="{92958964-78FA-4034-9930-FF9A08A1E6EF}" srcOrd="19" destOrd="0" presId="urn:microsoft.com/office/officeart/2005/8/layout/radial6"/>
    <dgm:cxn modelId="{D4888215-4AD2-49AE-975F-B17D470A60D8}" type="presParOf" srcId="{9459C09E-0EE6-42D9-A839-8DD89F3D0FE2}" destId="{F170FE58-9E4E-40AC-AFFA-B4907383BA58}" srcOrd="20" destOrd="0" presId="urn:microsoft.com/office/officeart/2005/8/layout/radial6"/>
    <dgm:cxn modelId="{AB0D62D9-0D05-4AFD-B01C-D37657C81C37}" type="presParOf" srcId="{9459C09E-0EE6-42D9-A839-8DD89F3D0FE2}" destId="{60E5FCB9-5F9A-4B98-8685-9518A07681DC}" srcOrd="21" destOrd="0" presId="urn:microsoft.com/office/officeart/2005/8/layout/radial6"/>
    <dgm:cxn modelId="{06F2A403-4AA6-422E-91EF-1671B80017D3}" type="presParOf" srcId="{9459C09E-0EE6-42D9-A839-8DD89F3D0FE2}" destId="{8DD08EC6-F698-4753-834B-69E41268B033}" srcOrd="22" destOrd="0" presId="urn:microsoft.com/office/officeart/2005/8/layout/radial6"/>
    <dgm:cxn modelId="{D3BE74CF-0D1F-4785-BC69-5539CF8C6554}" type="presParOf" srcId="{9459C09E-0EE6-42D9-A839-8DD89F3D0FE2}" destId="{762D6C4F-496A-4F5A-8B32-7E7D3918685B}" srcOrd="23" destOrd="0" presId="urn:microsoft.com/office/officeart/2005/8/layout/radial6"/>
    <dgm:cxn modelId="{1904E4EA-C423-40A7-992F-A85B54F1E5DE}" type="presParOf" srcId="{9459C09E-0EE6-42D9-A839-8DD89F3D0FE2}" destId="{EA1BF56C-F014-439C-ADEE-95363D1AC699}" srcOrd="24" destOrd="0" presId="urn:microsoft.com/office/officeart/2005/8/layout/radial6"/>
    <dgm:cxn modelId="{1D97B7D2-AECD-40A3-A728-644820EAD1EA}" type="presParOf" srcId="{9459C09E-0EE6-42D9-A839-8DD89F3D0FE2}" destId="{90D29AB3-8662-416E-9DF8-D0F9C07334E9}" srcOrd="25" destOrd="0" presId="urn:microsoft.com/office/officeart/2005/8/layout/radial6"/>
    <dgm:cxn modelId="{DA4364D1-2254-4962-8F46-BDB1393297DB}" type="presParOf" srcId="{9459C09E-0EE6-42D9-A839-8DD89F3D0FE2}" destId="{48469551-4DDE-4B60-9498-E2FF5C43A4BA}" srcOrd="26" destOrd="0" presId="urn:microsoft.com/office/officeart/2005/8/layout/radial6"/>
    <dgm:cxn modelId="{9EF7E40F-5157-4C9B-AABF-2311250C0ED1}" type="presParOf" srcId="{9459C09E-0EE6-42D9-A839-8DD89F3D0FE2}" destId="{6025A75B-92D5-4BEC-A885-000B86A57845}" srcOrd="27" destOrd="0" presId="urn:microsoft.com/office/officeart/2005/8/layout/radial6"/>
    <dgm:cxn modelId="{F0E16698-443D-4307-83CB-2B1065133BE1}" type="presParOf" srcId="{9459C09E-0EE6-42D9-A839-8DD89F3D0FE2}" destId="{7CF8DEF6-628C-4302-86A8-D88363E4A8DD}" srcOrd="28" destOrd="0" presId="urn:microsoft.com/office/officeart/2005/8/layout/radial6"/>
    <dgm:cxn modelId="{D5FA6069-A7E2-4707-887A-9741F1403ABE}" type="presParOf" srcId="{9459C09E-0EE6-42D9-A839-8DD89F3D0FE2}" destId="{F5F17F26-F7EB-4AA0-A973-8307B0868694}" srcOrd="29" destOrd="0" presId="urn:microsoft.com/office/officeart/2005/8/layout/radial6"/>
    <dgm:cxn modelId="{23D519E1-B46F-42CF-BDA8-F242891C5654}" type="presParOf" srcId="{9459C09E-0EE6-42D9-A839-8DD89F3D0FE2}" destId="{21F6A697-B4BE-46B9-82E8-2ADE9B750F58}" srcOrd="30" destOrd="0" presId="urn:microsoft.com/office/officeart/2005/8/layout/radial6"/>
    <dgm:cxn modelId="{240BBF43-52F5-4E71-80DE-A9BCF9AA3907}" type="presParOf" srcId="{9459C09E-0EE6-42D9-A839-8DD89F3D0FE2}" destId="{7907C7A6-E169-4347-AF56-92591B8A8127}" srcOrd="31" destOrd="0" presId="urn:microsoft.com/office/officeart/2005/8/layout/radial6"/>
    <dgm:cxn modelId="{7CF6CD12-A48E-4AA1-A1E4-80AD8815AFFD}" type="presParOf" srcId="{9459C09E-0EE6-42D9-A839-8DD89F3D0FE2}" destId="{771B4A4D-D059-4771-B00A-EFA5A20CD3AF}" srcOrd="32" destOrd="0" presId="urn:microsoft.com/office/officeart/2005/8/layout/radial6"/>
    <dgm:cxn modelId="{9605B67D-7C16-4F70-B278-4B2A29E5E34A}" type="presParOf" srcId="{9459C09E-0EE6-42D9-A839-8DD89F3D0FE2}" destId="{372A0804-2F64-466C-9AB9-2223485A954D}" srcOrd="33" destOrd="0" presId="urn:microsoft.com/office/officeart/2005/8/layout/radial6"/>
    <dgm:cxn modelId="{F490C8F4-8EBD-4022-80BE-12F1BAAA33F2}" type="presParOf" srcId="{9459C09E-0EE6-42D9-A839-8DD89F3D0FE2}" destId="{29A6F1BC-AA48-4B87-A03E-C6C116663074}" srcOrd="34" destOrd="0" presId="urn:microsoft.com/office/officeart/2005/8/layout/radial6"/>
    <dgm:cxn modelId="{F5B5C16D-BCA3-41E8-8193-F838197BEA7E}" type="presParOf" srcId="{9459C09E-0EE6-42D9-A839-8DD89F3D0FE2}" destId="{4F6C8DAD-77E7-45E9-8DEF-BCDE2CE8B413}" srcOrd="35" destOrd="0" presId="urn:microsoft.com/office/officeart/2005/8/layout/radial6"/>
    <dgm:cxn modelId="{4FFB2BAD-D98E-4FFC-ACFB-D9ACB85772A3}" type="presParOf" srcId="{9459C09E-0EE6-42D9-A839-8DD89F3D0FE2}" destId="{E7D779F6-D9D6-4F2B-8C33-3D3DF3269E1B}" srcOrd="3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779F6-D9D6-4F2B-8C33-3D3DF3269E1B}">
      <dsp:nvSpPr>
        <dsp:cNvPr id="0" name=""/>
        <dsp:cNvSpPr/>
      </dsp:nvSpPr>
      <dsp:spPr>
        <a:xfrm>
          <a:off x="1344494" y="276714"/>
          <a:ext cx="3695043" cy="3695043"/>
        </a:xfrm>
        <a:prstGeom prst="blockArc">
          <a:avLst>
            <a:gd name="adj1" fmla="val 14400000"/>
            <a:gd name="adj2" fmla="val 162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372A0804-2F64-466C-9AB9-2223485A954D}">
      <dsp:nvSpPr>
        <dsp:cNvPr id="0" name=""/>
        <dsp:cNvSpPr/>
      </dsp:nvSpPr>
      <dsp:spPr>
        <a:xfrm>
          <a:off x="1344494" y="276714"/>
          <a:ext cx="3695043" cy="3695043"/>
        </a:xfrm>
        <a:prstGeom prst="blockArc">
          <a:avLst>
            <a:gd name="adj1" fmla="val 12600000"/>
            <a:gd name="adj2" fmla="val 144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1F6A697-B4BE-46B9-82E8-2ADE9B750F58}">
      <dsp:nvSpPr>
        <dsp:cNvPr id="0" name=""/>
        <dsp:cNvSpPr/>
      </dsp:nvSpPr>
      <dsp:spPr>
        <a:xfrm>
          <a:off x="1344494" y="276714"/>
          <a:ext cx="3695043" cy="3695043"/>
        </a:xfrm>
        <a:prstGeom prst="blockArc">
          <a:avLst>
            <a:gd name="adj1" fmla="val 10800000"/>
            <a:gd name="adj2" fmla="val 126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025A75B-92D5-4BEC-A885-000B86A57845}">
      <dsp:nvSpPr>
        <dsp:cNvPr id="0" name=""/>
        <dsp:cNvSpPr/>
      </dsp:nvSpPr>
      <dsp:spPr>
        <a:xfrm>
          <a:off x="1344494" y="276714"/>
          <a:ext cx="3695043" cy="3695043"/>
        </a:xfrm>
        <a:prstGeom prst="blockArc">
          <a:avLst>
            <a:gd name="adj1" fmla="val 9000000"/>
            <a:gd name="adj2" fmla="val 108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A1BF56C-F014-439C-ADEE-95363D1AC699}">
      <dsp:nvSpPr>
        <dsp:cNvPr id="0" name=""/>
        <dsp:cNvSpPr/>
      </dsp:nvSpPr>
      <dsp:spPr>
        <a:xfrm>
          <a:off x="1344494" y="276714"/>
          <a:ext cx="3695043" cy="3695043"/>
        </a:xfrm>
        <a:prstGeom prst="blockArc">
          <a:avLst>
            <a:gd name="adj1" fmla="val 7200000"/>
            <a:gd name="adj2" fmla="val 90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0E5FCB9-5F9A-4B98-8685-9518A07681DC}">
      <dsp:nvSpPr>
        <dsp:cNvPr id="0" name=""/>
        <dsp:cNvSpPr/>
      </dsp:nvSpPr>
      <dsp:spPr>
        <a:xfrm>
          <a:off x="1344494" y="276714"/>
          <a:ext cx="3695043" cy="3695043"/>
        </a:xfrm>
        <a:prstGeom prst="blockArc">
          <a:avLst>
            <a:gd name="adj1" fmla="val 5400000"/>
            <a:gd name="adj2" fmla="val 72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00EBB3B-FD21-47DC-945A-CB4110AC9BE3}">
      <dsp:nvSpPr>
        <dsp:cNvPr id="0" name=""/>
        <dsp:cNvSpPr/>
      </dsp:nvSpPr>
      <dsp:spPr>
        <a:xfrm>
          <a:off x="1344494" y="276714"/>
          <a:ext cx="3695043" cy="3695043"/>
        </a:xfrm>
        <a:prstGeom prst="blockArc">
          <a:avLst>
            <a:gd name="adj1" fmla="val 3600000"/>
            <a:gd name="adj2" fmla="val 54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710A427-C5C9-4D2F-8318-4F772C97E323}">
      <dsp:nvSpPr>
        <dsp:cNvPr id="0" name=""/>
        <dsp:cNvSpPr/>
      </dsp:nvSpPr>
      <dsp:spPr>
        <a:xfrm>
          <a:off x="1344494" y="276714"/>
          <a:ext cx="3695043" cy="3695043"/>
        </a:xfrm>
        <a:prstGeom prst="blockArc">
          <a:avLst>
            <a:gd name="adj1" fmla="val 1800000"/>
            <a:gd name="adj2" fmla="val 36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6AD4680-2E1F-45DD-9679-ED5AB6F71D20}">
      <dsp:nvSpPr>
        <dsp:cNvPr id="0" name=""/>
        <dsp:cNvSpPr/>
      </dsp:nvSpPr>
      <dsp:spPr>
        <a:xfrm>
          <a:off x="1344494" y="276714"/>
          <a:ext cx="3695043" cy="3695043"/>
        </a:xfrm>
        <a:prstGeom prst="blockArc">
          <a:avLst>
            <a:gd name="adj1" fmla="val 0"/>
            <a:gd name="adj2" fmla="val 18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D4E9335-2CC7-47B2-855C-2C7E5627107D}">
      <dsp:nvSpPr>
        <dsp:cNvPr id="0" name=""/>
        <dsp:cNvSpPr/>
      </dsp:nvSpPr>
      <dsp:spPr>
        <a:xfrm>
          <a:off x="1344494" y="276714"/>
          <a:ext cx="3695043" cy="3695043"/>
        </a:xfrm>
        <a:prstGeom prst="blockArc">
          <a:avLst>
            <a:gd name="adj1" fmla="val 19800000"/>
            <a:gd name="adj2" fmla="val 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D8A361B-B011-4022-824E-09021FCAF703}">
      <dsp:nvSpPr>
        <dsp:cNvPr id="0" name=""/>
        <dsp:cNvSpPr/>
      </dsp:nvSpPr>
      <dsp:spPr>
        <a:xfrm>
          <a:off x="1344494" y="276714"/>
          <a:ext cx="3695043" cy="3695043"/>
        </a:xfrm>
        <a:prstGeom prst="blockArc">
          <a:avLst>
            <a:gd name="adj1" fmla="val 18000000"/>
            <a:gd name="adj2" fmla="val 198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04810BE-7520-41B5-8E89-9EC1489CE09F}">
      <dsp:nvSpPr>
        <dsp:cNvPr id="0" name=""/>
        <dsp:cNvSpPr/>
      </dsp:nvSpPr>
      <dsp:spPr>
        <a:xfrm>
          <a:off x="1344494" y="276714"/>
          <a:ext cx="3695043" cy="3695043"/>
        </a:xfrm>
        <a:prstGeom prst="blockArc">
          <a:avLst>
            <a:gd name="adj1" fmla="val 16200000"/>
            <a:gd name="adj2" fmla="val 18000000"/>
            <a:gd name="adj3" fmla="val 2304"/>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961B729-521C-47D0-B4DD-54DA64212462}">
      <dsp:nvSpPr>
        <dsp:cNvPr id="0" name=""/>
        <dsp:cNvSpPr/>
      </dsp:nvSpPr>
      <dsp:spPr>
        <a:xfrm>
          <a:off x="1134825" y="3"/>
          <a:ext cx="4129137" cy="424846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sv-SE" sz="1400" b="1" kern="1200" dirty="0" smtClean="0"/>
        </a:p>
        <a:p>
          <a:pPr lvl="0" algn="ctr" defTabSz="622300">
            <a:lnSpc>
              <a:spcPct val="90000"/>
            </a:lnSpc>
            <a:spcBef>
              <a:spcPct val="0"/>
            </a:spcBef>
            <a:spcAft>
              <a:spcPct val="35000"/>
            </a:spcAft>
          </a:pPr>
          <a:r>
            <a:rPr lang="sv-SE" sz="1100" b="1" kern="1200" dirty="0" smtClean="0"/>
            <a:t>Löpande/ vid behov:</a:t>
          </a:r>
        </a:p>
        <a:p>
          <a:pPr lvl="0" algn="ctr" defTabSz="622300">
            <a:lnSpc>
              <a:spcPct val="90000"/>
            </a:lnSpc>
            <a:spcBef>
              <a:spcPct val="0"/>
            </a:spcBef>
            <a:spcAft>
              <a:spcPct val="35000"/>
            </a:spcAft>
          </a:pPr>
          <a:r>
            <a:rPr lang="sv-SE" sz="1100" b="0" kern="1200" dirty="0" smtClean="0"/>
            <a:t>- …………….</a:t>
          </a:r>
          <a:endParaRPr lang="sv-SE" sz="1100" kern="1200" dirty="0" smtClean="0"/>
        </a:p>
        <a:p>
          <a:pPr lvl="0" algn="ctr" defTabSz="622300">
            <a:lnSpc>
              <a:spcPct val="90000"/>
            </a:lnSpc>
            <a:spcBef>
              <a:spcPct val="0"/>
            </a:spcBef>
            <a:spcAft>
              <a:spcPct val="35000"/>
            </a:spcAft>
          </a:pPr>
          <a:r>
            <a:rPr lang="sv-SE" sz="1100" kern="1200" dirty="0" smtClean="0"/>
            <a:t>- …………….</a:t>
          </a:r>
        </a:p>
        <a:p>
          <a:pPr lvl="0" algn="ctr" defTabSz="622300">
            <a:lnSpc>
              <a:spcPct val="90000"/>
            </a:lnSpc>
            <a:spcBef>
              <a:spcPct val="0"/>
            </a:spcBef>
            <a:spcAft>
              <a:spcPct val="35000"/>
            </a:spcAft>
          </a:pPr>
          <a:r>
            <a:rPr lang="sv-SE" sz="1100" kern="1200" dirty="0" smtClean="0"/>
            <a:t>- ……………..</a:t>
          </a:r>
        </a:p>
        <a:p>
          <a:pPr lvl="0" algn="ctr" defTabSz="622300">
            <a:lnSpc>
              <a:spcPct val="90000"/>
            </a:lnSpc>
            <a:spcBef>
              <a:spcPct val="0"/>
            </a:spcBef>
            <a:spcAft>
              <a:spcPct val="35000"/>
            </a:spcAft>
          </a:pPr>
          <a:endParaRPr lang="sv-SE" sz="1100" kern="1200" dirty="0" smtClean="0"/>
        </a:p>
        <a:p>
          <a:pPr lvl="0" algn="ctr" defTabSz="622300">
            <a:lnSpc>
              <a:spcPct val="90000"/>
            </a:lnSpc>
            <a:spcBef>
              <a:spcPct val="0"/>
            </a:spcBef>
            <a:spcAft>
              <a:spcPct val="35000"/>
            </a:spcAft>
          </a:pPr>
          <a:endParaRPr lang="sv-SE" sz="1400" kern="1200" dirty="0" smtClean="0"/>
        </a:p>
      </dsp:txBody>
      <dsp:txXfrm>
        <a:off x="1739523" y="622177"/>
        <a:ext cx="2919741" cy="3004120"/>
      </dsp:txXfrm>
    </dsp:sp>
    <dsp:sp modelId="{AC05DC94-D755-492B-8E69-5464C13A4026}">
      <dsp:nvSpPr>
        <dsp:cNvPr id="0" name=""/>
        <dsp:cNvSpPr/>
      </dsp:nvSpPr>
      <dsp:spPr>
        <a:xfrm>
          <a:off x="2896349" y="2335"/>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Jan.</a:t>
          </a:r>
          <a:endParaRPr lang="sv-SE" sz="1200" b="1" kern="1200" dirty="0"/>
        </a:p>
      </dsp:txBody>
      <dsp:txXfrm>
        <a:off x="2982948" y="88934"/>
        <a:ext cx="418135" cy="418135"/>
      </dsp:txXfrm>
    </dsp:sp>
    <dsp:sp modelId="{E85266E7-EE2A-4826-A651-0E72ECF7A8E5}">
      <dsp:nvSpPr>
        <dsp:cNvPr id="0" name=""/>
        <dsp:cNvSpPr/>
      </dsp:nvSpPr>
      <dsp:spPr>
        <a:xfrm>
          <a:off x="3809466" y="247004"/>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Feb.</a:t>
          </a:r>
          <a:endParaRPr lang="sv-SE" sz="1200" b="1" kern="1200" dirty="0"/>
        </a:p>
      </dsp:txBody>
      <dsp:txXfrm>
        <a:off x="3896065" y="333603"/>
        <a:ext cx="418135" cy="418135"/>
      </dsp:txXfrm>
    </dsp:sp>
    <dsp:sp modelId="{F33EF02F-03F3-4A4B-89A0-E87E8B38D19D}">
      <dsp:nvSpPr>
        <dsp:cNvPr id="0" name=""/>
        <dsp:cNvSpPr/>
      </dsp:nvSpPr>
      <dsp:spPr>
        <a:xfrm>
          <a:off x="4477914" y="915452"/>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Mars</a:t>
          </a:r>
          <a:endParaRPr lang="sv-SE" sz="1200" b="1" kern="1200" dirty="0"/>
        </a:p>
      </dsp:txBody>
      <dsp:txXfrm>
        <a:off x="4564513" y="1002051"/>
        <a:ext cx="418135" cy="418135"/>
      </dsp:txXfrm>
    </dsp:sp>
    <dsp:sp modelId="{83C96D04-CE1F-4EAE-9263-7FF54D9D99D0}">
      <dsp:nvSpPr>
        <dsp:cNvPr id="0" name=""/>
        <dsp:cNvSpPr/>
      </dsp:nvSpPr>
      <dsp:spPr>
        <a:xfrm>
          <a:off x="4722582" y="1828569"/>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April</a:t>
          </a:r>
          <a:endParaRPr lang="sv-SE" sz="1200" b="1" kern="1200" dirty="0"/>
        </a:p>
      </dsp:txBody>
      <dsp:txXfrm>
        <a:off x="4809181" y="1915168"/>
        <a:ext cx="418135" cy="418135"/>
      </dsp:txXfrm>
    </dsp:sp>
    <dsp:sp modelId="{F886E997-4A3B-4ECC-B30C-3A637405B986}">
      <dsp:nvSpPr>
        <dsp:cNvPr id="0" name=""/>
        <dsp:cNvSpPr/>
      </dsp:nvSpPr>
      <dsp:spPr>
        <a:xfrm>
          <a:off x="4477914" y="2741686"/>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Maj</a:t>
          </a:r>
          <a:endParaRPr lang="sv-SE" sz="1200" b="1" kern="1200" dirty="0"/>
        </a:p>
      </dsp:txBody>
      <dsp:txXfrm>
        <a:off x="4564513" y="2828285"/>
        <a:ext cx="418135" cy="418135"/>
      </dsp:txXfrm>
    </dsp:sp>
    <dsp:sp modelId="{0F66D316-5149-4C83-A26A-B2D26143632B}">
      <dsp:nvSpPr>
        <dsp:cNvPr id="0" name=""/>
        <dsp:cNvSpPr/>
      </dsp:nvSpPr>
      <dsp:spPr>
        <a:xfrm>
          <a:off x="3809466" y="3410134"/>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Juni</a:t>
          </a:r>
          <a:endParaRPr lang="sv-SE" sz="1200" b="1" kern="1200" dirty="0"/>
        </a:p>
      </dsp:txBody>
      <dsp:txXfrm>
        <a:off x="3896065" y="3496733"/>
        <a:ext cx="418135" cy="418135"/>
      </dsp:txXfrm>
    </dsp:sp>
    <dsp:sp modelId="{92958964-78FA-4034-9930-FF9A08A1E6EF}">
      <dsp:nvSpPr>
        <dsp:cNvPr id="0" name=""/>
        <dsp:cNvSpPr/>
      </dsp:nvSpPr>
      <dsp:spPr>
        <a:xfrm>
          <a:off x="2896349" y="3654802"/>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Juli</a:t>
          </a:r>
          <a:endParaRPr lang="sv-SE" sz="1200" b="1" kern="1200" dirty="0"/>
        </a:p>
      </dsp:txBody>
      <dsp:txXfrm>
        <a:off x="2982948" y="3741401"/>
        <a:ext cx="418135" cy="418135"/>
      </dsp:txXfrm>
    </dsp:sp>
    <dsp:sp modelId="{8DD08EC6-F698-4753-834B-69E41268B033}">
      <dsp:nvSpPr>
        <dsp:cNvPr id="0" name=""/>
        <dsp:cNvSpPr/>
      </dsp:nvSpPr>
      <dsp:spPr>
        <a:xfrm>
          <a:off x="1983232" y="3410134"/>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Aug.</a:t>
          </a:r>
          <a:endParaRPr lang="sv-SE" sz="1200" b="1" kern="1200" dirty="0"/>
        </a:p>
      </dsp:txBody>
      <dsp:txXfrm>
        <a:off x="2069831" y="3496733"/>
        <a:ext cx="418135" cy="418135"/>
      </dsp:txXfrm>
    </dsp:sp>
    <dsp:sp modelId="{90D29AB3-8662-416E-9DF8-D0F9C07334E9}">
      <dsp:nvSpPr>
        <dsp:cNvPr id="0" name=""/>
        <dsp:cNvSpPr/>
      </dsp:nvSpPr>
      <dsp:spPr>
        <a:xfrm>
          <a:off x="1314784" y="2741686"/>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Sep.</a:t>
          </a:r>
          <a:endParaRPr lang="sv-SE" sz="1200" b="1" kern="1200" dirty="0"/>
        </a:p>
      </dsp:txBody>
      <dsp:txXfrm>
        <a:off x="1401383" y="2828285"/>
        <a:ext cx="418135" cy="418135"/>
      </dsp:txXfrm>
    </dsp:sp>
    <dsp:sp modelId="{7CF8DEF6-628C-4302-86A8-D88363E4A8DD}">
      <dsp:nvSpPr>
        <dsp:cNvPr id="0" name=""/>
        <dsp:cNvSpPr/>
      </dsp:nvSpPr>
      <dsp:spPr>
        <a:xfrm>
          <a:off x="1070115" y="1828569"/>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Okt.</a:t>
          </a:r>
          <a:endParaRPr lang="sv-SE" sz="1200" b="1" kern="1200" dirty="0"/>
        </a:p>
      </dsp:txBody>
      <dsp:txXfrm>
        <a:off x="1156714" y="1915168"/>
        <a:ext cx="418135" cy="418135"/>
      </dsp:txXfrm>
    </dsp:sp>
    <dsp:sp modelId="{7907C7A6-E169-4347-AF56-92591B8A8127}">
      <dsp:nvSpPr>
        <dsp:cNvPr id="0" name=""/>
        <dsp:cNvSpPr/>
      </dsp:nvSpPr>
      <dsp:spPr>
        <a:xfrm>
          <a:off x="1314784" y="915452"/>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Nov.</a:t>
          </a:r>
          <a:endParaRPr lang="sv-SE" sz="1200" b="1" kern="1200" dirty="0"/>
        </a:p>
      </dsp:txBody>
      <dsp:txXfrm>
        <a:off x="1401383" y="1002051"/>
        <a:ext cx="418135" cy="418135"/>
      </dsp:txXfrm>
    </dsp:sp>
    <dsp:sp modelId="{29A6F1BC-AA48-4B87-A03E-C6C116663074}">
      <dsp:nvSpPr>
        <dsp:cNvPr id="0" name=""/>
        <dsp:cNvSpPr/>
      </dsp:nvSpPr>
      <dsp:spPr>
        <a:xfrm>
          <a:off x="1983232" y="247004"/>
          <a:ext cx="591333" cy="59133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v-SE" sz="1200" b="1" kern="1200" dirty="0" smtClean="0"/>
            <a:t>Dec.</a:t>
          </a:r>
          <a:endParaRPr lang="sv-SE" sz="1200" b="1" kern="1200" dirty="0"/>
        </a:p>
      </dsp:txBody>
      <dsp:txXfrm>
        <a:off x="2069831" y="333603"/>
        <a:ext cx="418135" cy="41813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799" y="1988840"/>
            <a:ext cx="7772401" cy="1440160"/>
          </a:xfrm>
        </p:spPr>
        <p:txBody>
          <a:bodyPr/>
          <a:lstStyle>
            <a:lvl1pPr algn="ctr">
              <a:defRPr sz="4400"/>
            </a:lvl1pPr>
          </a:lstStyle>
          <a:p>
            <a:r>
              <a:rPr lang="sv-SE" smtClean="0"/>
              <a:t>Klicka här för att ändra format</a:t>
            </a:r>
            <a:endParaRPr lang="sv-SE" dirty="0"/>
          </a:p>
        </p:txBody>
      </p:sp>
      <p:sp>
        <p:nvSpPr>
          <p:cNvPr id="3" name="Underrubrik 2"/>
          <p:cNvSpPr>
            <a:spLocks noGrp="1"/>
          </p:cNvSpPr>
          <p:nvPr>
            <p:ph type="subTitle" idx="1"/>
          </p:nvPr>
        </p:nvSpPr>
        <p:spPr>
          <a:xfrm>
            <a:off x="1213025" y="3886200"/>
            <a:ext cx="6728792" cy="1752600"/>
          </a:xfrm>
        </p:spPr>
        <p:txBody>
          <a:bodyPr/>
          <a:lstStyle>
            <a:lvl1pPr marL="0" indent="0" algn="ctr">
              <a:buNone/>
              <a:defRPr sz="32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dirty="0"/>
          </a:p>
        </p:txBody>
      </p:sp>
      <p:sp>
        <p:nvSpPr>
          <p:cNvPr id="5" name="Rectangle 5"/>
          <p:cNvSpPr>
            <a:spLocks noGrp="1" noChangeArrowheads="1"/>
          </p:cNvSpPr>
          <p:nvPr>
            <p:ph type="ftr" sz="quarter" idx="11"/>
          </p:nvPr>
        </p:nvSpPr>
        <p:spPr>
          <a:ln/>
        </p:spPr>
        <p:txBody>
          <a:bodyPr/>
          <a:lstStyle>
            <a:lvl1pPr>
              <a:defRPr/>
            </a:lvl1pPr>
          </a:lstStyle>
          <a:p>
            <a:endParaRPr lang="sv-SE" dirty="0"/>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dirty="0"/>
          </a:p>
        </p:txBody>
      </p:sp>
    </p:spTree>
    <p:extLst>
      <p:ext uri="{BB962C8B-B14F-4D97-AF65-F5344CB8AC3E}">
        <p14:creationId xmlns:p14="http://schemas.microsoft.com/office/powerpoint/2010/main" val="391166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sp>
        <p:nvSpPr>
          <p:cNvPr id="3" name="Platshållare för lodrät text 2"/>
          <p:cNvSpPr>
            <a:spLocks noGrp="1"/>
          </p:cNvSpPr>
          <p:nvPr>
            <p:ph type="body" orient="vert" idx="1"/>
          </p:nvPr>
        </p:nvSpPr>
        <p:spPr>
          <a:xfrm>
            <a:off x="685800" y="1981200"/>
            <a:ext cx="8062664" cy="41148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
        <p:nvSpPr>
          <p:cNvPr id="7" name="Rubrik 6"/>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368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42191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smtClean="0"/>
              <a:t>Klicka här för att ändra format</a:t>
            </a:r>
            <a:endParaRPr lang="sv-SE" dirty="0"/>
          </a:p>
        </p:txBody>
      </p:sp>
      <p:sp>
        <p:nvSpPr>
          <p:cNvPr id="8" name="Platshållare för datum 7"/>
          <p:cNvSpPr>
            <a:spLocks noGrp="1"/>
          </p:cNvSpPr>
          <p:nvPr>
            <p:ph type="dt" sz="half" idx="10"/>
          </p:nvPr>
        </p:nvSpPr>
        <p:spPr/>
        <p:txBody>
          <a:bodyPr/>
          <a:lstStyle/>
          <a:p>
            <a:fld id="{3F379996-8152-429A-94E5-CC0066161542}" type="datetimeFigureOut">
              <a:rPr lang="sv-SE" smtClean="0"/>
              <a:t>2021-10-08</a:t>
            </a:fld>
            <a:endParaRPr lang="sv-SE"/>
          </a:p>
        </p:txBody>
      </p:sp>
      <p:sp>
        <p:nvSpPr>
          <p:cNvPr id="9" name="Platshållare för sidfot 8"/>
          <p:cNvSpPr>
            <a:spLocks noGrp="1"/>
          </p:cNvSpPr>
          <p:nvPr>
            <p:ph type="ftr" sz="quarter" idx="11"/>
          </p:nvPr>
        </p:nvSpPr>
        <p:spPr/>
        <p:txBody>
          <a:bodyPr/>
          <a:lstStyle/>
          <a:p>
            <a:endParaRPr lang="sv-SE"/>
          </a:p>
        </p:txBody>
      </p:sp>
      <p:sp>
        <p:nvSpPr>
          <p:cNvPr id="10" name="Platshållare för bildnummer 9"/>
          <p:cNvSpPr>
            <a:spLocks noGrp="1"/>
          </p:cNvSpPr>
          <p:nvPr>
            <p:ph type="sldNum" sz="quarter" idx="12"/>
          </p:nvPr>
        </p:nvSpPr>
        <p:spPr/>
        <p:txBody>
          <a:bodyPr/>
          <a:lstStyle/>
          <a:p>
            <a:fld id="{36053086-40E5-4673-9B4A-FC81B10CE5DE}" type="slidenum">
              <a:rPr lang="sv-SE" smtClean="0"/>
              <a:t>‹#›</a:t>
            </a:fld>
            <a:endParaRPr lang="sv-SE"/>
          </a:p>
        </p:txBody>
      </p:sp>
      <p:sp>
        <p:nvSpPr>
          <p:cNvPr id="13" name="Platshållare för innehåll 12"/>
          <p:cNvSpPr>
            <a:spLocks noGrp="1"/>
          </p:cNvSpPr>
          <p:nvPr>
            <p:ph sz="quarter" idx="13"/>
          </p:nvPr>
        </p:nvSpPr>
        <p:spPr>
          <a:xfrm>
            <a:off x="684213" y="1989137"/>
            <a:ext cx="8064500" cy="41036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defRPr lang="sv-SE" smtClean="0"/>
            </a:lvl1pPr>
            <a:lvl2pPr>
              <a:defRPr lang="sv-SE" smtClean="0"/>
            </a:lvl2pPr>
            <a:lvl3pPr>
              <a:defRPr lang="sv-SE" smtClean="0"/>
            </a:lvl3pPr>
            <a:lvl4pPr>
              <a:defRPr lang="sv-SE" smtClean="0"/>
            </a:lvl4pPr>
            <a:lvl5pPr>
              <a:defRPr lang="sv-SE"/>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349871958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3" pos="1111" userDrawn="1">
          <p15:clr>
            <a:srgbClr val="FBAE40"/>
          </p15:clr>
        </p15:guide>
        <p15:guide id="4" pos="297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85800" y="4406900"/>
            <a:ext cx="8062913" cy="1362075"/>
          </a:xfrm>
        </p:spPr>
        <p:txBody>
          <a:bodyPr anchor="t"/>
          <a:lstStyle>
            <a:lvl1pPr algn="l">
              <a:defRPr sz="4000" b="1" cap="all"/>
            </a:lvl1pPr>
          </a:lstStyle>
          <a:p>
            <a:r>
              <a:rPr lang="sv-SE" smtClean="0"/>
              <a:t>Klicka här för att ändra format</a:t>
            </a:r>
            <a:endParaRPr lang="sv-SE" dirty="0"/>
          </a:p>
        </p:txBody>
      </p:sp>
      <p:sp>
        <p:nvSpPr>
          <p:cNvPr id="3" name="Platshållare för text 2"/>
          <p:cNvSpPr>
            <a:spLocks noGrp="1"/>
          </p:cNvSpPr>
          <p:nvPr>
            <p:ph type="body" idx="1"/>
          </p:nvPr>
        </p:nvSpPr>
        <p:spPr>
          <a:xfrm>
            <a:off x="692141" y="2924944"/>
            <a:ext cx="8056571" cy="14819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62531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763687" y="609600"/>
            <a:ext cx="6985025"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685800" y="1989138"/>
            <a:ext cx="3888000" cy="4106862"/>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860464" y="1989138"/>
            <a:ext cx="3888000" cy="4106862"/>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74965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684212" y="1781126"/>
            <a:ext cx="388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684211" y="2420887"/>
            <a:ext cx="3888000" cy="3671937"/>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860032" y="1781126"/>
            <a:ext cx="388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860032" y="2420887"/>
            <a:ext cx="3888000" cy="3671937"/>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8" name="Rectangle 5"/>
          <p:cNvSpPr>
            <a:spLocks noGrp="1" noChangeArrowheads="1"/>
          </p:cNvSpPr>
          <p:nvPr>
            <p:ph type="ftr" sz="quarter" idx="11"/>
          </p:nvPr>
        </p:nvSpPr>
        <p:spPr>
          <a:ln/>
        </p:spPr>
        <p:txBody>
          <a:bodyPr/>
          <a:lstStyle>
            <a:lvl1pPr>
              <a:defRPr/>
            </a:lvl1pPr>
          </a:lstStyle>
          <a:p>
            <a:endParaRPr lang="sv-SE"/>
          </a:p>
        </p:txBody>
      </p:sp>
      <p:sp>
        <p:nvSpPr>
          <p:cNvPr id="9"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9449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4" name="Rectangle 5"/>
          <p:cNvSpPr>
            <a:spLocks noGrp="1" noChangeArrowheads="1"/>
          </p:cNvSpPr>
          <p:nvPr>
            <p:ph type="ftr" sz="quarter" idx="11"/>
          </p:nvPr>
        </p:nvSpPr>
        <p:spPr>
          <a:ln/>
        </p:spPr>
        <p:txBody>
          <a:bodyPr/>
          <a:lstStyle>
            <a:lvl1pPr>
              <a:defRPr/>
            </a:lvl1pPr>
          </a:lstStyle>
          <a:p>
            <a:endParaRPr lang="sv-SE"/>
          </a:p>
        </p:txBody>
      </p:sp>
      <p:sp>
        <p:nvSpPr>
          <p:cNvPr id="5"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
        <p:nvSpPr>
          <p:cNvPr id="6" name="Rubrik 5"/>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02508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3" name="Rectangle 5"/>
          <p:cNvSpPr>
            <a:spLocks noGrp="1" noChangeArrowheads="1"/>
          </p:cNvSpPr>
          <p:nvPr>
            <p:ph type="ftr" sz="quarter" idx="11"/>
          </p:nvPr>
        </p:nvSpPr>
        <p:spPr>
          <a:ln/>
        </p:spPr>
        <p:txBody>
          <a:bodyPr/>
          <a:lstStyle>
            <a:lvl1pPr>
              <a:defRPr/>
            </a:lvl1pPr>
          </a:lstStyle>
          <a:p>
            <a:endParaRPr lang="sv-SE"/>
          </a:p>
        </p:txBody>
      </p:sp>
      <p:sp>
        <p:nvSpPr>
          <p:cNvPr id="4"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51962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285082"/>
            <a:ext cx="1653880" cy="1055686"/>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3708464" y="273050"/>
            <a:ext cx="5040000" cy="5819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0" y="1700808"/>
            <a:ext cx="3008313" cy="4400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44790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725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2021-10-08</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82644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upp 3"/>
          <p:cNvGrpSpPr/>
          <p:nvPr userDrawn="1"/>
        </p:nvGrpSpPr>
        <p:grpSpPr>
          <a:xfrm>
            <a:off x="685800" y="-10450"/>
            <a:ext cx="925200" cy="1420119"/>
            <a:chOff x="1835696" y="-20798"/>
            <a:chExt cx="925200" cy="1420119"/>
          </a:xfrm>
        </p:grpSpPr>
        <p:sp>
          <p:nvSpPr>
            <p:cNvPr id="3" name="Rektangel 2"/>
            <p:cNvSpPr/>
            <p:nvPr userDrawn="1"/>
          </p:nvSpPr>
          <p:spPr bwMode="auto">
            <a:xfrm>
              <a:off x="1835696" y="-20798"/>
              <a:ext cx="925200" cy="1420119"/>
            </a:xfrm>
            <a:prstGeom prst="rect">
              <a:avLst/>
            </a:prstGeom>
            <a:solidFill>
              <a:srgbClr val="C1002C"/>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pic>
          <p:nvPicPr>
            <p:cNvPr id="2" name="Bildobjekt 1"/>
            <p:cNvPicPr>
              <a:picLocks noChangeAspect="1"/>
            </p:cNvPicPr>
            <p:nvPr userDrawn="1"/>
          </p:nvPicPr>
          <p:blipFill>
            <a:blip r:embed="rId13"/>
            <a:stretch>
              <a:fillRect/>
            </a:stretch>
          </p:blipFill>
          <p:spPr>
            <a:xfrm>
              <a:off x="1974921" y="615199"/>
              <a:ext cx="646750" cy="612000"/>
            </a:xfrm>
            <a:prstGeom prst="rect">
              <a:avLst/>
            </a:prstGeom>
          </p:spPr>
        </p:pic>
      </p:grpSp>
      <p:grpSp>
        <p:nvGrpSpPr>
          <p:cNvPr id="6" name="Grupp 5"/>
          <p:cNvGrpSpPr/>
          <p:nvPr userDrawn="1"/>
        </p:nvGrpSpPr>
        <p:grpSpPr>
          <a:xfrm>
            <a:off x="6073" y="6724225"/>
            <a:ext cx="9136800" cy="158400"/>
            <a:chOff x="6073" y="6724225"/>
            <a:chExt cx="9137927" cy="158400"/>
          </a:xfrm>
        </p:grpSpPr>
        <p:sp>
          <p:nvSpPr>
            <p:cNvPr id="5" name="Rektangel 4"/>
            <p:cNvSpPr/>
            <p:nvPr userDrawn="1"/>
          </p:nvSpPr>
          <p:spPr bwMode="auto">
            <a:xfrm>
              <a:off x="6073" y="6724225"/>
              <a:ext cx="2282504" cy="158400"/>
            </a:xfrm>
            <a:prstGeom prst="rect">
              <a:avLst/>
            </a:prstGeom>
            <a:solidFill>
              <a:srgbClr val="C1002C"/>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
          <p:nvSpPr>
            <p:cNvPr id="12" name="Rektangel 11"/>
            <p:cNvSpPr/>
            <p:nvPr userDrawn="1"/>
          </p:nvSpPr>
          <p:spPr bwMode="auto">
            <a:xfrm>
              <a:off x="2289496" y="6724225"/>
              <a:ext cx="6854504" cy="158400"/>
            </a:xfrm>
            <a:prstGeom prst="rect">
              <a:avLst/>
            </a:prstGeom>
            <a:solidFill>
              <a:srgbClr val="D9DADC"/>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grpSp>
      <p:sp>
        <p:nvSpPr>
          <p:cNvPr id="1026" name="Rectangle 2"/>
          <p:cNvSpPr>
            <a:spLocks noGrp="1" noChangeArrowheads="1"/>
          </p:cNvSpPr>
          <p:nvPr>
            <p:ph type="title"/>
          </p:nvPr>
        </p:nvSpPr>
        <p:spPr bwMode="auto">
          <a:xfrm>
            <a:off x="1763713" y="679335"/>
            <a:ext cx="6985000" cy="1127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sv-SE" dirty="0" smtClean="0"/>
              <a:t>Klicka här för att ändra format</a:t>
            </a:r>
          </a:p>
        </p:txBody>
      </p:sp>
      <p:sp>
        <p:nvSpPr>
          <p:cNvPr id="1027" name="Rectangle 3"/>
          <p:cNvSpPr>
            <a:spLocks noGrp="1" noChangeArrowheads="1"/>
          </p:cNvSpPr>
          <p:nvPr>
            <p:ph type="body" idx="1"/>
          </p:nvPr>
        </p:nvSpPr>
        <p:spPr bwMode="auto">
          <a:xfrm>
            <a:off x="685801" y="1989138"/>
            <a:ext cx="8062912" cy="410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3F379996-8152-429A-94E5-CC0066161542}" type="datetimeFigureOut">
              <a:rPr lang="sv-SE" smtClean="0"/>
              <a:t>2021-10-08</a:t>
            </a:fld>
            <a:endParaRPr lang="sv-S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sv-S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36053086-40E5-4673-9B4A-FC81B10CE5DE}" type="slidenum">
              <a:rPr lang="sv-SE" smtClean="0"/>
              <a:t>‹#›</a:t>
            </a:fld>
            <a:endParaRPr lang="sv-SE"/>
          </a:p>
        </p:txBody>
      </p:sp>
      <p:pic>
        <p:nvPicPr>
          <p:cNvPr id="15" name="Sigill"/>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840912" y="2814625"/>
            <a:ext cx="3295942" cy="40680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rtl="0" eaLnBrk="1" fontAlgn="base" hangingPunct="1">
        <a:spcBef>
          <a:spcPct val="0"/>
        </a:spcBef>
        <a:spcAft>
          <a:spcPct val="0"/>
        </a:spcAft>
        <a:defRPr sz="3600">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268288" indent="-268288" algn="l" rtl="0" eaLnBrk="1" fontAlgn="base" hangingPunct="1">
        <a:spcBef>
          <a:spcPct val="20000"/>
        </a:spcBef>
        <a:spcAft>
          <a:spcPct val="0"/>
        </a:spcAft>
        <a:buChar char="•"/>
        <a:defRPr sz="2400">
          <a:solidFill>
            <a:schemeClr val="tx1"/>
          </a:solidFill>
          <a:latin typeface="+mn-lt"/>
          <a:ea typeface="+mn-ea"/>
          <a:cs typeface="+mn-cs"/>
        </a:defRPr>
      </a:lvl1pPr>
      <a:lvl2pPr marL="631825" indent="-268288" algn="l" rtl="0" eaLnBrk="1" fontAlgn="base" hangingPunct="1">
        <a:spcBef>
          <a:spcPct val="20000"/>
        </a:spcBef>
        <a:spcAft>
          <a:spcPct val="0"/>
        </a:spcAft>
        <a:buChar char="–"/>
        <a:defRPr sz="2400">
          <a:solidFill>
            <a:schemeClr val="tx1"/>
          </a:solidFill>
          <a:latin typeface="+mn-lt"/>
          <a:ea typeface="+mn-ea"/>
        </a:defRPr>
      </a:lvl2pPr>
      <a:lvl3pPr marL="901700" indent="-188913" algn="l" rtl="0" eaLnBrk="1" fontAlgn="base" hangingPunct="1">
        <a:spcBef>
          <a:spcPct val="20000"/>
        </a:spcBef>
        <a:spcAft>
          <a:spcPct val="0"/>
        </a:spcAft>
        <a:buChar char="•"/>
        <a:defRPr sz="2400">
          <a:solidFill>
            <a:schemeClr val="tx1"/>
          </a:solidFill>
          <a:latin typeface="+mn-lt"/>
          <a:ea typeface="+mn-ea"/>
        </a:defRPr>
      </a:lvl3pPr>
      <a:lvl4pPr marL="1250950" indent="-269875" algn="l" rtl="0" eaLnBrk="1" fontAlgn="base" hangingPunct="1">
        <a:spcBef>
          <a:spcPct val="20000"/>
        </a:spcBef>
        <a:spcAft>
          <a:spcPct val="0"/>
        </a:spcAft>
        <a:buChar char="–"/>
        <a:defRPr sz="2400">
          <a:solidFill>
            <a:schemeClr val="tx1"/>
          </a:solidFill>
          <a:latin typeface="+mn-lt"/>
          <a:ea typeface="+mn-ea"/>
        </a:defRPr>
      </a:lvl4pPr>
      <a:lvl5pPr marL="1612900" indent="-268288" algn="l" rtl="0" eaLnBrk="1" fontAlgn="base" hangingPunct="1">
        <a:spcBef>
          <a:spcPct val="20000"/>
        </a:spcBef>
        <a:spcAft>
          <a:spcPct val="0"/>
        </a:spcAft>
        <a:buChar char="»"/>
        <a:defRPr sz="24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1111" userDrawn="1">
          <p15:clr>
            <a:srgbClr val="F26B43"/>
          </p15:clr>
        </p15:guide>
        <p15:guide id="4" pos="5511" userDrawn="1">
          <p15:clr>
            <a:srgbClr val="F26B43"/>
          </p15:clr>
        </p15:guide>
        <p15:guide id="5" pos="431" userDrawn="1">
          <p15:clr>
            <a:srgbClr val="F26B43"/>
          </p15:clr>
        </p15:guide>
        <p15:guide id="6" orient="horz" pos="1253" userDrawn="1">
          <p15:clr>
            <a:srgbClr val="F26B43"/>
          </p15:clr>
        </p15:guide>
        <p15:guide id="7" orient="horz" pos="3838" userDrawn="1">
          <p15:clr>
            <a:srgbClr val="F26B43"/>
          </p15:clr>
        </p15:guide>
        <p15:guide id="8" pos="5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kan vi använda årshjulet?</a:t>
            </a:r>
            <a:endParaRPr lang="en-US" dirty="0"/>
          </a:p>
        </p:txBody>
      </p:sp>
      <p:sp>
        <p:nvSpPr>
          <p:cNvPr id="3" name="textruta 2"/>
          <p:cNvSpPr txBox="1"/>
          <p:nvPr/>
        </p:nvSpPr>
        <p:spPr>
          <a:xfrm>
            <a:off x="539552" y="1556792"/>
            <a:ext cx="8352928" cy="4832092"/>
          </a:xfrm>
          <a:prstGeom prst="rect">
            <a:avLst/>
          </a:prstGeom>
          <a:noFill/>
        </p:spPr>
        <p:txBody>
          <a:bodyPr wrap="square" rtlCol="0">
            <a:spAutoFit/>
          </a:bodyPr>
          <a:lstStyle/>
          <a:p>
            <a:r>
              <a:rPr lang="sv-SE" sz="1400" dirty="0" smtClean="0"/>
              <a:t>I årshjulet </a:t>
            </a:r>
            <a:r>
              <a:rPr lang="sv-SE" sz="1400" b="1" dirty="0" smtClean="0"/>
              <a:t>ska</a:t>
            </a:r>
            <a:r>
              <a:rPr lang="sv-SE" sz="1400" dirty="0" smtClean="0"/>
              <a:t> ingå på vilka sätt arbetsmiljön undersöks och när vi genomför utredningar av </a:t>
            </a:r>
            <a:r>
              <a:rPr lang="sv-SE" sz="1400" dirty="0" smtClean="0"/>
              <a:t>arbetsmiljön. </a:t>
            </a:r>
            <a:r>
              <a:rPr lang="sv-SE" sz="1400" dirty="0" smtClean="0"/>
              <a:t>Finns det planerade förändringar som vi känner till där vi ska riskbedöma arbetsmiljön ska det läggas till i årshjulet. Institution/ motsv. planerar in undersökningar </a:t>
            </a:r>
            <a:r>
              <a:rPr lang="sv-SE" sz="1400" dirty="0" smtClean="0"/>
              <a:t>mm </a:t>
            </a:r>
            <a:r>
              <a:rPr lang="sv-SE" sz="1400" dirty="0" smtClean="0"/>
              <a:t>som ska göras framåt i tiden, använd gärna förslagen i bild 3 och 4.</a:t>
            </a:r>
          </a:p>
          <a:p>
            <a:endParaRPr lang="sv-SE" sz="1400" dirty="0"/>
          </a:p>
          <a:p>
            <a:r>
              <a:rPr lang="sv-SE" sz="1400" dirty="0" smtClean="0"/>
              <a:t>Årshjulet är ett levande dokument som följs upp och uppdateras regelbundet. När en aktivitet i årshjulet har genomförts tas den normalt bort, är det så att samma åtgärd ska genomföras vid samma tillfälle nästa år så kan den stå kvar. Oavsett om den tas bort eller står kvar så dokumenteras den i mallen för årlig uppföljning att aktiviteten är genomförd. Detta för att vid den årliga uppföljningen ha en färdig dokumentation av vad som genomförts under året. När det uppstår behov av nya aktiviteter framåt så lägger man till dem i årshjulet</a:t>
            </a:r>
            <a:r>
              <a:rPr lang="sv-SE" sz="1400" dirty="0"/>
              <a:t>. Om det händer att en aktivitet som har planerats inte har genomförts så planeras den in framåt i tiden dvs man flyttar den i årshjulet om det inte är så att bedömningen är att den inte ska genomföras alls för då plockas den bort</a:t>
            </a:r>
            <a:r>
              <a:rPr lang="sv-SE" sz="1400" dirty="0" smtClean="0"/>
              <a:t>.</a:t>
            </a:r>
          </a:p>
          <a:p>
            <a:endParaRPr lang="sv-SE" sz="1400" dirty="0"/>
          </a:p>
          <a:p>
            <a:r>
              <a:rPr lang="sv-SE" sz="1400" dirty="0" smtClean="0"/>
              <a:t>I mitten av årshjulet läggs de utredningar och annat som genomförs vid behov men som inte kan </a:t>
            </a:r>
            <a:r>
              <a:rPr lang="sv-SE" sz="1400" dirty="0" err="1" smtClean="0"/>
              <a:t>tidplaneras</a:t>
            </a:r>
            <a:r>
              <a:rPr lang="sv-SE" sz="1400" dirty="0" smtClean="0"/>
              <a:t>, det hjälper oss att komma ihåg samt visar att vi arbetar med dessa vid behov.</a:t>
            </a:r>
            <a:endParaRPr lang="sv-SE" sz="1400" dirty="0"/>
          </a:p>
          <a:p>
            <a:endParaRPr lang="sv-SE" sz="1400" dirty="0" smtClean="0"/>
          </a:p>
          <a:p>
            <a:r>
              <a:rPr lang="sv-SE" sz="1400" dirty="0" smtClean="0"/>
              <a:t>Vid den årliga uppföljningen av det systematiska arbetsmiljöarbetet görs en översyn över årshjulet som helhet, se över och planera in hur hela kommande år ska se ut. </a:t>
            </a:r>
          </a:p>
          <a:p>
            <a:endParaRPr lang="sv-SE" sz="1400" dirty="0"/>
          </a:p>
          <a:p>
            <a:r>
              <a:rPr lang="sv-SE" sz="1400" dirty="0" smtClean="0"/>
              <a:t>Om man så önskar kan man även lägga till olika typer av informationstillfällen i årshjulet för att få en överblick över vad som ska göras och för att säkerställa att inget glöms bort.</a:t>
            </a:r>
            <a:endParaRPr lang="en-US" sz="1400" dirty="0"/>
          </a:p>
        </p:txBody>
      </p:sp>
    </p:spTree>
    <p:extLst>
      <p:ext uri="{BB962C8B-B14F-4D97-AF65-F5344CB8AC3E}">
        <p14:creationId xmlns:p14="http://schemas.microsoft.com/office/powerpoint/2010/main" val="211828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1547664" y="105408"/>
            <a:ext cx="6984776" cy="1143000"/>
          </a:xfrm>
        </p:spPr>
        <p:txBody>
          <a:bodyPr/>
          <a:lstStyle/>
          <a:p>
            <a:r>
              <a:rPr lang="sv-SE" sz="2000" dirty="0" err="1" smtClean="0"/>
              <a:t>Årshjul</a:t>
            </a:r>
            <a:r>
              <a:rPr lang="sv-SE" sz="2000" dirty="0" smtClean="0"/>
              <a:t> för systematiskt arbetsmiljö- och lika villkorsarbete</a:t>
            </a:r>
            <a:endParaRPr lang="sv-SE" sz="2000" dirty="0"/>
          </a:p>
        </p:txBody>
      </p:sp>
      <p:graphicFrame>
        <p:nvGraphicFramePr>
          <p:cNvPr id="4" name="Diagram 3"/>
          <p:cNvGraphicFramePr/>
          <p:nvPr>
            <p:extLst>
              <p:ext uri="{D42A27DB-BD31-4B8C-83A1-F6EECF244321}">
                <p14:modId xmlns:p14="http://schemas.microsoft.com/office/powerpoint/2010/main" val="3319607712"/>
              </p:ext>
            </p:extLst>
          </p:nvPr>
        </p:nvGraphicFramePr>
        <p:xfrm>
          <a:off x="1343819" y="2160155"/>
          <a:ext cx="638403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ktangel med rundade hörn 5"/>
          <p:cNvSpPr/>
          <p:nvPr/>
        </p:nvSpPr>
        <p:spPr bwMode="auto">
          <a:xfrm>
            <a:off x="395536" y="5517232"/>
            <a:ext cx="2304256" cy="1152128"/>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100" b="1" dirty="0" smtClean="0">
                <a:solidFill>
                  <a:schemeClr val="tx1"/>
                </a:solidFill>
                <a:ea typeface="ＭＳ Ｐゴシック" charset="-128"/>
              </a:rPr>
              <a:t>Augusti – september</a:t>
            </a:r>
          </a:p>
        </p:txBody>
      </p:sp>
      <p:sp>
        <p:nvSpPr>
          <p:cNvPr id="7" name="Rektangel med rundade hörn 6"/>
          <p:cNvSpPr/>
          <p:nvPr/>
        </p:nvSpPr>
        <p:spPr bwMode="auto">
          <a:xfrm>
            <a:off x="0" y="3377870"/>
            <a:ext cx="2304256" cy="1923338"/>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100" b="1" dirty="0" smtClean="0">
                <a:solidFill>
                  <a:schemeClr val="tx1"/>
                </a:solidFill>
                <a:ea typeface="ＭＳ Ｐゴシック" charset="-128"/>
              </a:rPr>
              <a:t>Oktober</a:t>
            </a:r>
          </a:p>
        </p:txBody>
      </p:sp>
      <p:sp>
        <p:nvSpPr>
          <p:cNvPr id="8" name="Rektangel med rundade hörn 7"/>
          <p:cNvSpPr/>
          <p:nvPr/>
        </p:nvSpPr>
        <p:spPr bwMode="auto">
          <a:xfrm>
            <a:off x="131567" y="1507566"/>
            <a:ext cx="2568225" cy="1690861"/>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100" b="1" i="0" u="none" strike="noStrike" cap="none" normalizeH="0" baseline="0" dirty="0" smtClean="0">
                <a:ln>
                  <a:noFill/>
                </a:ln>
                <a:solidFill>
                  <a:schemeClr val="tx1"/>
                </a:solidFill>
                <a:effectLst/>
                <a:ea typeface="ＭＳ Ｐゴシック" charset="-128"/>
              </a:rPr>
              <a:t>November</a:t>
            </a:r>
            <a:r>
              <a:rPr kumimoji="0" lang="sv-SE" sz="1100" b="1" i="0" u="none" strike="noStrike" cap="none" normalizeH="0" dirty="0" smtClean="0">
                <a:ln>
                  <a:noFill/>
                </a:ln>
                <a:solidFill>
                  <a:schemeClr val="tx1"/>
                </a:solidFill>
                <a:effectLst/>
                <a:ea typeface="ＭＳ Ｐゴシック" charset="-128"/>
              </a:rPr>
              <a:t> – december</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1100" i="0" u="none" strike="noStrike" cap="none" normalizeH="0" baseline="0" dirty="0" smtClean="0">
              <a:ln>
                <a:noFill/>
              </a:ln>
              <a:solidFill>
                <a:schemeClr val="tx1"/>
              </a:solidFill>
              <a:effectLst/>
              <a:ea typeface="ＭＳ Ｐゴシック" charset="-128"/>
            </a:endParaRPr>
          </a:p>
        </p:txBody>
      </p:sp>
      <p:sp>
        <p:nvSpPr>
          <p:cNvPr id="9" name="Rektangel med rundade hörn 8"/>
          <p:cNvSpPr/>
          <p:nvPr/>
        </p:nvSpPr>
        <p:spPr bwMode="auto">
          <a:xfrm>
            <a:off x="6300192" y="5517232"/>
            <a:ext cx="2304256" cy="1152128"/>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100" b="1" i="0" u="none" strike="noStrike" cap="none" normalizeH="0" baseline="0" dirty="0" smtClean="0">
                <a:ln>
                  <a:noFill/>
                </a:ln>
                <a:solidFill>
                  <a:schemeClr val="tx1"/>
                </a:solidFill>
                <a:effectLst/>
                <a:ea typeface="ＭＳ Ｐゴシック" charset="-128"/>
              </a:rPr>
              <a:t>Maj – juni</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ea typeface="ＭＳ Ｐゴシック" charset="-128"/>
            </a:endParaRPr>
          </a:p>
        </p:txBody>
      </p:sp>
      <p:sp>
        <p:nvSpPr>
          <p:cNvPr id="10" name="Rektangel med rundade hörn 9"/>
          <p:cNvSpPr/>
          <p:nvPr/>
        </p:nvSpPr>
        <p:spPr bwMode="auto">
          <a:xfrm>
            <a:off x="6749938" y="3189970"/>
            <a:ext cx="2304256" cy="1967222"/>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100" b="1" dirty="0" smtClean="0">
                <a:solidFill>
                  <a:schemeClr val="tx1"/>
                </a:solidFill>
                <a:ea typeface="ＭＳ Ｐゴシック" charset="-128"/>
              </a:rPr>
              <a:t>Mars – april</a:t>
            </a:r>
          </a:p>
        </p:txBody>
      </p:sp>
      <p:sp>
        <p:nvSpPr>
          <p:cNvPr id="11" name="Rektangel med rundade hörn 10"/>
          <p:cNvSpPr/>
          <p:nvPr/>
        </p:nvSpPr>
        <p:spPr bwMode="auto">
          <a:xfrm>
            <a:off x="6084168" y="1499109"/>
            <a:ext cx="2304256" cy="1440160"/>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100" b="1" i="0" u="none" strike="noStrike" cap="none" normalizeH="0" baseline="0" dirty="0" smtClean="0">
                <a:ln>
                  <a:noFill/>
                </a:ln>
                <a:solidFill>
                  <a:schemeClr val="tx1"/>
                </a:solidFill>
                <a:effectLst/>
                <a:ea typeface="ＭＳ Ｐゴシック" charset="-128"/>
              </a:rPr>
              <a:t>Januari – februari</a:t>
            </a:r>
          </a:p>
          <a:p>
            <a:pPr eaLnBrk="0" fontAlgn="base" hangingPunct="0">
              <a:spcBef>
                <a:spcPct val="0"/>
              </a:spcBef>
              <a:spcAft>
                <a:spcPct val="0"/>
              </a:spcAft>
            </a:pPr>
            <a:endParaRPr lang="sv-SE" sz="1100" dirty="0"/>
          </a:p>
          <a:p>
            <a:pPr marL="0" marR="0" indent="0" algn="l" defTabSz="914400" rtl="0" eaLnBrk="0" fontAlgn="base" latinLnBrk="0" hangingPunct="0">
              <a:lnSpc>
                <a:spcPct val="100000"/>
              </a:lnSpc>
              <a:spcBef>
                <a:spcPct val="0"/>
              </a:spcBef>
              <a:spcAft>
                <a:spcPct val="0"/>
              </a:spcAft>
              <a:buClrTx/>
              <a:buSzTx/>
              <a:buFontTx/>
              <a:buNone/>
              <a:tabLst/>
            </a:pPr>
            <a:endParaRPr kumimoji="0" lang="sv-SE" sz="1100" b="1" i="0" u="none" strike="noStrike" cap="none" normalizeH="0" baseline="0" dirty="0" smtClean="0">
              <a:ln>
                <a:noFill/>
              </a:ln>
              <a:solidFill>
                <a:schemeClr val="tx1"/>
              </a:solidFill>
              <a:effectLst/>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ea typeface="ＭＳ Ｐゴシック" charset="-128"/>
            </a:endParaRPr>
          </a:p>
        </p:txBody>
      </p:sp>
    </p:spTree>
    <p:extLst>
      <p:ext uri="{BB962C8B-B14F-4D97-AF65-F5344CB8AC3E}">
        <p14:creationId xmlns:p14="http://schemas.microsoft.com/office/powerpoint/2010/main" val="2424040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818" y="679335"/>
            <a:ext cx="7129041" cy="1127052"/>
          </a:xfrm>
        </p:spPr>
        <p:txBody>
          <a:bodyPr/>
          <a:lstStyle/>
          <a:p>
            <a:pPr algn="l"/>
            <a:r>
              <a:rPr lang="sv-SE" sz="1600" dirty="0" smtClean="0"/>
              <a:t/>
            </a:r>
            <a:br>
              <a:rPr lang="sv-SE" sz="1600" dirty="0" smtClean="0"/>
            </a:br>
            <a:r>
              <a:rPr lang="sv-SE" sz="1600" dirty="0" smtClean="0"/>
              <a:t>Nedanstående olika aktiviteter rekommenderas att institution/ motsv. genomför och placeras in i årshjulet</a:t>
            </a:r>
            <a:r>
              <a:rPr lang="sv-SE" sz="1600" dirty="0"/>
              <a:t> - dessa kan läggas till både som löpande </a:t>
            </a:r>
            <a:r>
              <a:rPr lang="sv-SE" sz="1600" dirty="0" smtClean="0"/>
              <a:t>arbete i mitten av årshjulet eller utifrån månad på året </a:t>
            </a:r>
            <a:r>
              <a:rPr lang="sv-SE" sz="1600" dirty="0"/>
              <a:t>när på året de </a:t>
            </a:r>
            <a:r>
              <a:rPr lang="sv-SE" sz="1600" dirty="0" smtClean="0"/>
              <a:t>planeras att genomföras.</a:t>
            </a:r>
            <a:r>
              <a:rPr lang="sv-SE" sz="1600" dirty="0"/>
              <a:t/>
            </a:r>
            <a:br>
              <a:rPr lang="sv-SE" sz="1600" dirty="0"/>
            </a:br>
            <a:r>
              <a:rPr lang="sv-SE" sz="1600" dirty="0" smtClean="0"/>
              <a:t/>
            </a:r>
            <a:br>
              <a:rPr lang="sv-SE" sz="1600" dirty="0" smtClean="0"/>
            </a:br>
            <a:r>
              <a:rPr lang="sv-SE" sz="1600" dirty="0" smtClean="0"/>
              <a:t> </a:t>
            </a:r>
            <a:endParaRPr lang="en-US" sz="1600" dirty="0"/>
          </a:p>
        </p:txBody>
      </p:sp>
      <p:sp>
        <p:nvSpPr>
          <p:cNvPr id="3" name="textruta 2"/>
          <p:cNvSpPr txBox="1"/>
          <p:nvPr/>
        </p:nvSpPr>
        <p:spPr>
          <a:xfrm>
            <a:off x="899971" y="1556792"/>
            <a:ext cx="7992888" cy="7478970"/>
          </a:xfrm>
          <a:prstGeom prst="rect">
            <a:avLst/>
          </a:prstGeom>
          <a:noFill/>
        </p:spPr>
        <p:txBody>
          <a:bodyPr wrap="square" rtlCol="0">
            <a:spAutoFit/>
          </a:bodyPr>
          <a:lstStyle/>
          <a:p>
            <a:r>
              <a:rPr lang="sv-SE" sz="1200" dirty="0" smtClean="0"/>
              <a:t>Undersöka</a:t>
            </a:r>
          </a:p>
          <a:p>
            <a:pPr marL="171450" indent="-171450">
              <a:buFont typeface="Arial" panose="020B0604020202020204" pitchFamily="34" charset="0"/>
              <a:buChar char="•"/>
            </a:pPr>
            <a:r>
              <a:rPr lang="sv-SE" sz="1200" dirty="0" smtClean="0"/>
              <a:t>Fysisk skyddsrond</a:t>
            </a:r>
          </a:p>
          <a:p>
            <a:pPr marL="171450" indent="-171450">
              <a:buFont typeface="Arial" panose="020B0604020202020204" pitchFamily="34" charset="0"/>
              <a:buChar char="•"/>
            </a:pPr>
            <a:r>
              <a:rPr lang="sv-SE" sz="1200" dirty="0" smtClean="0"/>
              <a:t>Social och organisatorisk </a:t>
            </a:r>
            <a:r>
              <a:rPr lang="sv-SE" sz="1200" dirty="0" err="1" smtClean="0"/>
              <a:t>arbetsmiljörond</a:t>
            </a:r>
            <a:r>
              <a:rPr lang="sv-SE" sz="1200" dirty="0" smtClean="0"/>
              <a:t> enkät</a:t>
            </a:r>
          </a:p>
          <a:p>
            <a:pPr marL="171450" indent="-171450">
              <a:buFont typeface="Arial" panose="020B0604020202020204" pitchFamily="34" charset="0"/>
              <a:buChar char="•"/>
            </a:pPr>
            <a:r>
              <a:rPr lang="sv-SE" sz="1200" dirty="0" smtClean="0"/>
              <a:t>Social och organisatorisk </a:t>
            </a:r>
            <a:r>
              <a:rPr lang="sv-SE" sz="1200" dirty="0" err="1" smtClean="0"/>
              <a:t>arbetsmiljörond</a:t>
            </a:r>
            <a:r>
              <a:rPr lang="sv-SE" sz="1200" dirty="0" smtClean="0"/>
              <a:t> checklista</a:t>
            </a:r>
          </a:p>
          <a:p>
            <a:pPr marL="171450" indent="-171450">
              <a:buFont typeface="Arial" panose="020B0604020202020204" pitchFamily="34" charset="0"/>
              <a:buChar char="•"/>
            </a:pPr>
            <a:r>
              <a:rPr lang="sv-SE" sz="1200" dirty="0" smtClean="0"/>
              <a:t>Medarbetarsamtal</a:t>
            </a:r>
          </a:p>
          <a:p>
            <a:pPr marL="171450" indent="-171450">
              <a:buFont typeface="Arial" panose="020B0604020202020204" pitchFamily="34" charset="0"/>
              <a:buChar char="•"/>
            </a:pPr>
            <a:r>
              <a:rPr lang="sv-SE" sz="1200" dirty="0" smtClean="0"/>
              <a:t>Personalmöten/ arbetsplatsträffar där dialog involverande arbetsmiljöfrågor sker</a:t>
            </a:r>
          </a:p>
          <a:p>
            <a:pPr marL="171450" indent="-171450">
              <a:buFont typeface="Arial" panose="020B0604020202020204" pitchFamily="34" charset="0"/>
              <a:buChar char="•"/>
            </a:pPr>
            <a:r>
              <a:rPr lang="sv-SE" sz="1200" dirty="0" smtClean="0"/>
              <a:t>Planerade händelser som vi vet inträffar under året t.ex. ombyggnation, ny maskinell utrustning, omorganisation, där riskbedömning inför förändring ska göras. Planera gärna in riskbedömningen inför förändring i årshjulet så snart ni får kännedom om att det ska göras.</a:t>
            </a:r>
          </a:p>
          <a:p>
            <a:pPr marL="171450" indent="-171450">
              <a:buFont typeface="Arial" panose="020B0604020202020204" pitchFamily="34" charset="0"/>
              <a:buChar char="•"/>
            </a:pPr>
            <a:r>
              <a:rPr lang="sv-SE" sz="1200" dirty="0" smtClean="0"/>
              <a:t>Genomföra undersökning och riskbedömning samt ta fram handlingsplan </a:t>
            </a:r>
            <a:r>
              <a:rPr lang="sv-SE" sz="1200" dirty="0"/>
              <a:t>utifrån arbetsmiljöverkets föreskrifter som gäller för </a:t>
            </a:r>
            <a:r>
              <a:rPr lang="sv-SE" sz="1200" dirty="0" smtClean="0"/>
              <a:t>institution/ motsv. </a:t>
            </a:r>
            <a:endParaRPr lang="sv-SE" sz="1200" dirty="0" smtClean="0"/>
          </a:p>
          <a:p>
            <a:endParaRPr lang="sv-SE" sz="1200" dirty="0"/>
          </a:p>
          <a:p>
            <a:r>
              <a:rPr lang="sv-SE" sz="1200" dirty="0" smtClean="0"/>
              <a:t>Utreda</a:t>
            </a:r>
          </a:p>
          <a:p>
            <a:pPr marL="171450" lvl="0" indent="-171450">
              <a:buFont typeface="Arial" panose="020B0604020202020204" pitchFamily="34" charset="0"/>
              <a:buChar char="•"/>
            </a:pPr>
            <a:r>
              <a:rPr lang="sv-SE" sz="1200" dirty="0" smtClean="0"/>
              <a:t>utredning </a:t>
            </a:r>
            <a:r>
              <a:rPr lang="sv-SE" sz="1200" dirty="0"/>
              <a:t>arbetsskador/tillbud</a:t>
            </a:r>
          </a:p>
          <a:p>
            <a:pPr marL="171450" lvl="0" indent="-171450">
              <a:buFont typeface="Arial" panose="020B0604020202020204" pitchFamily="34" charset="0"/>
              <a:buChar char="•"/>
            </a:pPr>
            <a:r>
              <a:rPr lang="sv-SE" sz="1200" dirty="0" smtClean="0"/>
              <a:t>utredning </a:t>
            </a:r>
            <a:r>
              <a:rPr lang="sv-SE" sz="1200" dirty="0"/>
              <a:t>vid anmälan/kännedom om kränkande särbehandling/ trakasserier</a:t>
            </a:r>
          </a:p>
          <a:p>
            <a:pPr marL="171450" lvl="0" indent="-171450">
              <a:buFont typeface="Arial" panose="020B0604020202020204" pitchFamily="34" charset="0"/>
              <a:buChar char="•"/>
            </a:pPr>
            <a:r>
              <a:rPr lang="sv-SE" sz="1200" dirty="0" smtClean="0"/>
              <a:t>utredning </a:t>
            </a:r>
            <a:r>
              <a:rPr lang="sv-SE" sz="1200" dirty="0"/>
              <a:t>vid </a:t>
            </a:r>
            <a:r>
              <a:rPr lang="sv-SE" sz="1200" dirty="0" smtClean="0"/>
              <a:t>konflikt</a:t>
            </a:r>
          </a:p>
          <a:p>
            <a:pPr marL="171450" lvl="0" indent="-171450">
              <a:buFont typeface="Arial" panose="020B0604020202020204" pitchFamily="34" charset="0"/>
              <a:buChar char="•"/>
            </a:pPr>
            <a:r>
              <a:rPr lang="sv-SE" sz="1200" dirty="0"/>
              <a:t>u</a:t>
            </a:r>
            <a:r>
              <a:rPr lang="sv-SE" sz="1200" dirty="0" smtClean="0"/>
              <a:t>treda orsaker till ohälsa vid rehabilitering</a:t>
            </a:r>
            <a:endParaRPr lang="sv-SE" sz="1200" dirty="0"/>
          </a:p>
          <a:p>
            <a:endParaRPr lang="sv-SE" sz="1200" dirty="0" smtClean="0"/>
          </a:p>
          <a:p>
            <a:r>
              <a:rPr lang="sv-SE" sz="1200" dirty="0" smtClean="0"/>
              <a:t>Årlig uppföljning</a:t>
            </a:r>
          </a:p>
          <a:p>
            <a:pPr marL="171450" indent="-171450" eaLnBrk="0" fontAlgn="base" hangingPunct="0">
              <a:spcBef>
                <a:spcPct val="0"/>
              </a:spcBef>
              <a:spcAft>
                <a:spcPct val="0"/>
              </a:spcAft>
              <a:buFont typeface="Arial" panose="020B0604020202020204" pitchFamily="34" charset="0"/>
              <a:buChar char="•"/>
            </a:pPr>
            <a:r>
              <a:rPr lang="sv-SE" sz="1200" dirty="0">
                <a:ea typeface="ＭＳ Ｐゴシック" charset="-128"/>
              </a:rPr>
              <a:t>Uppföljning av årets systematiska arbetsmiljöarbete </a:t>
            </a:r>
            <a:r>
              <a:rPr lang="sv-SE" sz="1200" dirty="0" smtClean="0">
                <a:ea typeface="ＭＳ Ｐゴシック" charset="-128"/>
              </a:rPr>
              <a:t>förslagsvis enligt rekommenderat arbetssätt</a:t>
            </a:r>
            <a:endParaRPr lang="sv-SE" sz="1200" dirty="0" smtClean="0"/>
          </a:p>
          <a:p>
            <a:endParaRPr lang="sv-SE" sz="1200" i="1" dirty="0"/>
          </a:p>
          <a:p>
            <a:r>
              <a:rPr lang="sv-SE" sz="1200" dirty="0" smtClean="0"/>
              <a:t>Utbildningar, information, annat utifrån lagkrav</a:t>
            </a:r>
          </a:p>
          <a:p>
            <a:endParaRPr lang="sv-SE" sz="1200" dirty="0"/>
          </a:p>
          <a:p>
            <a:pPr marL="171450" indent="-171450">
              <a:buFont typeface="Arial" panose="020B0604020202020204" pitchFamily="34" charset="0"/>
              <a:buChar char="•"/>
            </a:pPr>
            <a:r>
              <a:rPr lang="sv-SE" sz="1200" dirty="0" smtClean="0"/>
              <a:t>Informera och/ eller utbilda </a:t>
            </a:r>
            <a:r>
              <a:rPr lang="sv-SE" sz="1200" dirty="0"/>
              <a:t>medarbetarna om deras ansvar och se till att de känner till lagar, föreskrifter, riktlinjer och </a:t>
            </a:r>
            <a:r>
              <a:rPr lang="sv-SE" sz="1200" dirty="0" smtClean="0"/>
              <a:t>aktörer</a:t>
            </a:r>
            <a:r>
              <a:rPr lang="sv-SE" sz="1200" dirty="0"/>
              <a:t> </a:t>
            </a:r>
            <a:r>
              <a:rPr lang="sv-SE" sz="1200" i="1" dirty="0" smtClean="0"/>
              <a:t>(anpassas </a:t>
            </a:r>
            <a:r>
              <a:rPr lang="sv-SE" sz="1200" i="1" dirty="0"/>
              <a:t>utifrån aktuell verksamhet</a:t>
            </a:r>
            <a:r>
              <a:rPr lang="sv-SE" sz="1200" i="1" dirty="0" smtClean="0"/>
              <a:t>).</a:t>
            </a:r>
          </a:p>
          <a:p>
            <a:pPr marL="171450" indent="-171450">
              <a:buFont typeface="Arial" panose="020B0604020202020204" pitchFamily="34" charset="0"/>
              <a:buChar char="•"/>
            </a:pPr>
            <a:r>
              <a:rPr lang="sv-SE" sz="1200" dirty="0" smtClean="0"/>
              <a:t>Genomföra </a:t>
            </a:r>
            <a:r>
              <a:rPr lang="sv-SE" sz="1200" dirty="0"/>
              <a:t>lagstadgade </a:t>
            </a:r>
            <a:r>
              <a:rPr lang="sv-SE" sz="1200" dirty="0" smtClean="0"/>
              <a:t>medicinska kontroller</a:t>
            </a:r>
            <a:r>
              <a:rPr lang="sv-SE" sz="1200" i="1" dirty="0" smtClean="0"/>
              <a:t> </a:t>
            </a:r>
            <a:r>
              <a:rPr lang="sv-SE" sz="1200" i="1" dirty="0"/>
              <a:t>(i verksamheter där detta är aktuellt</a:t>
            </a:r>
            <a:r>
              <a:rPr lang="sv-SE" sz="1200" i="1" dirty="0" smtClean="0"/>
              <a:t>).</a:t>
            </a:r>
            <a:endParaRPr lang="sv-SE" sz="1200" dirty="0"/>
          </a:p>
          <a:p>
            <a:pPr marL="171450" indent="-171450">
              <a:buFont typeface="Arial" panose="020B0604020202020204" pitchFamily="34" charset="0"/>
              <a:buChar char="•"/>
            </a:pPr>
            <a:endParaRPr lang="sv-SE" sz="1200" dirty="0"/>
          </a:p>
          <a:p>
            <a:pPr marL="171450" indent="-171450">
              <a:buFont typeface="Arial" panose="020B0604020202020204" pitchFamily="34" charset="0"/>
              <a:buChar char="•"/>
            </a:pPr>
            <a:endParaRPr lang="sv-SE" sz="1200" dirty="0"/>
          </a:p>
          <a:p>
            <a:pPr marL="285750" indent="-285750">
              <a:buFont typeface="Arial" panose="020B0604020202020204" pitchFamily="34" charset="0"/>
              <a:buChar char="•"/>
            </a:pPr>
            <a:endParaRPr lang="sv-SE" sz="1200" dirty="0" smtClean="0"/>
          </a:p>
          <a:p>
            <a:endParaRPr lang="sv-SE" sz="1200" dirty="0" smtClean="0"/>
          </a:p>
          <a:p>
            <a:pPr marL="285750" indent="-285750">
              <a:buFont typeface="Arial" panose="020B0604020202020204" pitchFamily="34" charset="0"/>
              <a:buChar char="•"/>
            </a:pPr>
            <a:endParaRPr lang="sv-SE" sz="1200" dirty="0" smtClean="0"/>
          </a:p>
          <a:p>
            <a:pPr marL="285750" indent="-285750">
              <a:buFont typeface="Arial" panose="020B0604020202020204" pitchFamily="34" charset="0"/>
              <a:buChar char="•"/>
            </a:pPr>
            <a:endParaRPr lang="sv-SE" dirty="0" smtClean="0"/>
          </a:p>
          <a:p>
            <a:endParaRPr lang="sv-SE" dirty="0" smtClean="0"/>
          </a:p>
          <a:p>
            <a:endParaRPr lang="sv-SE" dirty="0" smtClean="0"/>
          </a:p>
          <a:p>
            <a:pPr marL="285750" indent="-285750">
              <a:buFont typeface="Arial" panose="020B0604020202020204" pitchFamily="34" charset="0"/>
              <a:buChar char="•"/>
            </a:pPr>
            <a:endParaRPr lang="sv-SE" dirty="0" smtClean="0"/>
          </a:p>
          <a:p>
            <a:pPr marL="285750" indent="-285750">
              <a:buFont typeface="Arial" panose="020B0604020202020204" pitchFamily="34" charset="0"/>
              <a:buChar char="•"/>
            </a:pPr>
            <a:endParaRPr lang="sv-SE"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09170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sz="1600" dirty="0"/>
              <a:t>Nedanstående är </a:t>
            </a:r>
            <a:r>
              <a:rPr lang="sv-SE" sz="1600" dirty="0" smtClean="0"/>
              <a:t>exempel på ytterligare aktiviteter </a:t>
            </a:r>
            <a:r>
              <a:rPr lang="sv-SE" sz="1600" dirty="0"/>
              <a:t>i verksamheten </a:t>
            </a:r>
            <a:r>
              <a:rPr lang="sv-SE" sz="1600" dirty="0" smtClean="0"/>
              <a:t>som kan </a:t>
            </a:r>
            <a:r>
              <a:rPr lang="sv-SE" sz="1600" dirty="0"/>
              <a:t>placeras in i årshjulet -  dessa kan läggas till både som löpande arbete i mitten av årshjulet </a:t>
            </a:r>
            <a:r>
              <a:rPr lang="sv-SE" sz="1600" dirty="0" smtClean="0"/>
              <a:t>eller </a:t>
            </a:r>
            <a:r>
              <a:rPr lang="sv-SE" sz="1600" dirty="0"/>
              <a:t>utifrån månad på året när på året de planeras att genomföras.</a:t>
            </a:r>
            <a:endParaRPr lang="en-US" sz="1600" dirty="0"/>
          </a:p>
        </p:txBody>
      </p:sp>
      <p:sp>
        <p:nvSpPr>
          <p:cNvPr id="3" name="Rektangel 2"/>
          <p:cNvSpPr/>
          <p:nvPr/>
        </p:nvSpPr>
        <p:spPr>
          <a:xfrm>
            <a:off x="539552" y="1916832"/>
            <a:ext cx="8064896" cy="4893647"/>
          </a:xfrm>
          <a:prstGeom prst="rect">
            <a:avLst/>
          </a:prstGeom>
        </p:spPr>
        <p:txBody>
          <a:bodyPr wrap="square">
            <a:spAutoFit/>
          </a:bodyPr>
          <a:lstStyle/>
          <a:p>
            <a:r>
              <a:rPr lang="sv-SE" sz="1200" dirty="0" smtClean="0"/>
              <a:t>Undersöka </a:t>
            </a:r>
          </a:p>
          <a:p>
            <a:pPr marL="285750" indent="-285750">
              <a:buFont typeface="Arial" panose="020B0604020202020204" pitchFamily="34" charset="0"/>
              <a:buChar char="•"/>
            </a:pPr>
            <a:r>
              <a:rPr lang="sv-SE" sz="1200" dirty="0" smtClean="0"/>
              <a:t>Genomgång av sjukfrånvarostatistik</a:t>
            </a:r>
            <a:endParaRPr lang="sv-SE" sz="1200" dirty="0"/>
          </a:p>
          <a:p>
            <a:pPr marL="285750" indent="-285750">
              <a:buFont typeface="Arial" panose="020B0604020202020204" pitchFamily="34" charset="0"/>
              <a:buChar char="•"/>
            </a:pPr>
            <a:r>
              <a:rPr lang="sv-SE" sz="1200" dirty="0"/>
              <a:t>Ergonomigenomgång</a:t>
            </a:r>
          </a:p>
          <a:p>
            <a:pPr marL="285750" indent="-285750">
              <a:buFont typeface="Arial" panose="020B0604020202020204" pitchFamily="34" charset="0"/>
              <a:buChar char="•"/>
            </a:pPr>
            <a:r>
              <a:rPr lang="sv-SE" sz="1200" dirty="0"/>
              <a:t>Personaldag/ kick-off eller </a:t>
            </a:r>
            <a:r>
              <a:rPr lang="sv-SE" sz="1200" dirty="0" smtClean="0"/>
              <a:t>liknande där dialog involverande arbetsmiljö sker</a:t>
            </a:r>
            <a:endParaRPr lang="sv-SE" sz="1200" dirty="0"/>
          </a:p>
          <a:p>
            <a:pPr marL="285750" indent="-285750">
              <a:buFont typeface="Arial" panose="020B0604020202020204" pitchFamily="34" charset="0"/>
              <a:buChar char="•"/>
            </a:pPr>
            <a:r>
              <a:rPr lang="sv-SE" sz="1200" dirty="0" smtClean="0"/>
              <a:t>Medarbetarundersökning enkät</a:t>
            </a:r>
          </a:p>
          <a:p>
            <a:pPr marL="285750" indent="-285750">
              <a:buFont typeface="Arial" panose="020B0604020202020204" pitchFamily="34" charset="0"/>
              <a:buChar char="•"/>
            </a:pPr>
            <a:r>
              <a:rPr lang="sv-SE" sz="1200" dirty="0" smtClean="0"/>
              <a:t>Arbetsmiljökartläggning genom intervjuer med medarbetare</a:t>
            </a:r>
            <a:endParaRPr lang="sv-SE" sz="1200" dirty="0"/>
          </a:p>
          <a:p>
            <a:pPr marL="285750" indent="-285750">
              <a:buFont typeface="Arial" panose="020B0604020202020204" pitchFamily="34" charset="0"/>
              <a:buChar char="•"/>
            </a:pPr>
            <a:r>
              <a:rPr lang="sv-SE" sz="1200" dirty="0" smtClean="0"/>
              <a:t>Avslutssamtal där frågor om arbetsmiljö involveras</a:t>
            </a:r>
          </a:p>
          <a:p>
            <a:pPr marL="285750" indent="-285750">
              <a:buFont typeface="Arial" panose="020B0604020202020204" pitchFamily="34" charset="0"/>
              <a:buChar char="•"/>
            </a:pPr>
            <a:r>
              <a:rPr lang="sv-SE" sz="1200" dirty="0" smtClean="0"/>
              <a:t>Personaldag/ kick-off/ institutionsdag </a:t>
            </a:r>
            <a:r>
              <a:rPr lang="sv-SE" sz="1200" dirty="0"/>
              <a:t>där dialog involverande arbetsmiljöfrågor sker</a:t>
            </a:r>
            <a:endParaRPr lang="sv-SE" sz="1200" dirty="0" smtClean="0"/>
          </a:p>
          <a:p>
            <a:endParaRPr lang="sv-SE" sz="1200" dirty="0"/>
          </a:p>
          <a:p>
            <a:r>
              <a:rPr lang="sv-SE" sz="1200" dirty="0" smtClean="0"/>
              <a:t>Utbildningar/ information och annat</a:t>
            </a:r>
          </a:p>
          <a:p>
            <a:pPr marL="285750" indent="-285750">
              <a:buFont typeface="Arial" panose="020B0604020202020204" pitchFamily="34" charset="0"/>
              <a:buChar char="•"/>
            </a:pPr>
            <a:r>
              <a:rPr lang="sv-SE" sz="1200" dirty="0"/>
              <a:t>Utbildningsinsatser ex. brandskydd, stress eller annat där behov framkommit</a:t>
            </a:r>
          </a:p>
          <a:p>
            <a:pPr marL="285750" indent="-285750">
              <a:buFont typeface="Arial" panose="020B0604020202020204" pitchFamily="34" charset="0"/>
              <a:buChar char="•"/>
            </a:pPr>
            <a:r>
              <a:rPr lang="sv-SE" sz="1200" dirty="0" smtClean="0"/>
              <a:t>Utrymningsträning</a:t>
            </a:r>
          </a:p>
          <a:p>
            <a:pPr marL="285750" indent="-285750">
              <a:buFont typeface="Arial" panose="020B0604020202020204" pitchFamily="34" charset="0"/>
              <a:buChar char="•"/>
            </a:pPr>
            <a:r>
              <a:rPr lang="sv-SE" sz="1200" dirty="0"/>
              <a:t>Utbildning eller information om </a:t>
            </a:r>
            <a:r>
              <a:rPr lang="sv-SE" sz="1200" dirty="0" smtClean="0"/>
              <a:t>hjärt-lungräddning</a:t>
            </a:r>
          </a:p>
          <a:p>
            <a:pPr marL="285750" indent="-285750">
              <a:buFont typeface="Arial" panose="020B0604020202020204" pitchFamily="34" charset="0"/>
              <a:buChar char="•"/>
            </a:pPr>
            <a:r>
              <a:rPr lang="sv-SE" sz="1200" dirty="0"/>
              <a:t>Genomgång av rutiner t ex laboratorierutiner, </a:t>
            </a:r>
            <a:r>
              <a:rPr lang="sv-SE" sz="1200" dirty="0" smtClean="0"/>
              <a:t>sjukskrivningsrutin</a:t>
            </a:r>
          </a:p>
          <a:p>
            <a:pPr marL="285750" indent="-285750">
              <a:buFont typeface="Arial" panose="020B0604020202020204" pitchFamily="34" charset="0"/>
              <a:buChar char="•"/>
            </a:pPr>
            <a:r>
              <a:rPr lang="sv-SE" sz="1200" dirty="0"/>
              <a:t>Se över och informera om </a:t>
            </a:r>
            <a:r>
              <a:rPr lang="sv-SE" sz="1200" dirty="0" err="1"/>
              <a:t>om</a:t>
            </a:r>
            <a:r>
              <a:rPr lang="sv-SE" sz="1200" dirty="0"/>
              <a:t> friskvårdsaktiviteter t. ex. gemensamma promenader, massage</a:t>
            </a:r>
          </a:p>
          <a:p>
            <a:pPr marL="285750" indent="-285750">
              <a:buFont typeface="Arial" panose="020B0604020202020204" pitchFamily="34" charset="0"/>
              <a:buChar char="•"/>
            </a:pPr>
            <a:r>
              <a:rPr lang="sv-SE" sz="1200" dirty="0"/>
              <a:t>Informera om förmåner, friskvårdsbidrag, företagshälsa och studenthälsan</a:t>
            </a:r>
          </a:p>
          <a:p>
            <a:pPr marL="285750" indent="-285750">
              <a:buFont typeface="Arial" panose="020B0604020202020204" pitchFamily="34" charset="0"/>
              <a:buChar char="•"/>
            </a:pPr>
            <a:r>
              <a:rPr lang="sv-SE" sz="1200" dirty="0"/>
              <a:t>Informera om lika villkorsarbete och riktlinjerna gällande kränkande särbehandling och trakasserier</a:t>
            </a:r>
          </a:p>
          <a:p>
            <a:pPr marL="285750" indent="-285750">
              <a:buFont typeface="Arial" panose="020B0604020202020204" pitchFamily="34" charset="0"/>
              <a:buChar char="•"/>
            </a:pPr>
            <a:r>
              <a:rPr lang="sv-SE" sz="1200" dirty="0"/>
              <a:t>Informera om rutiner vid sjukskrivning/ rehabilitering</a:t>
            </a:r>
          </a:p>
          <a:p>
            <a:pPr marL="285750" indent="-285750">
              <a:buFont typeface="Arial" panose="020B0604020202020204" pitchFamily="34" charset="0"/>
              <a:buChar char="•"/>
            </a:pPr>
            <a:r>
              <a:rPr lang="sv-SE" sz="1200" dirty="0"/>
              <a:t>Informera om rutiner för anmälan om arbetsskada och tillbud</a:t>
            </a:r>
          </a:p>
          <a:p>
            <a:pPr marL="285750" indent="-285750">
              <a:buFont typeface="Arial" panose="020B0604020202020204" pitchFamily="34" charset="0"/>
              <a:buChar char="•"/>
            </a:pPr>
            <a:r>
              <a:rPr lang="sv-SE" sz="1200" dirty="0"/>
              <a:t>Informera om rutiner för krisstöd</a:t>
            </a:r>
          </a:p>
          <a:p>
            <a:pPr marL="285750" indent="-285750">
              <a:buFont typeface="Arial" panose="020B0604020202020204" pitchFamily="34" charset="0"/>
              <a:buChar char="•"/>
            </a:pPr>
            <a:r>
              <a:rPr lang="sv-SE" sz="1200" dirty="0"/>
              <a:t>Informera om rutiner för hot och våld</a:t>
            </a:r>
          </a:p>
          <a:p>
            <a:pPr marL="285750" indent="-285750">
              <a:buFont typeface="Arial" panose="020B0604020202020204" pitchFamily="34" charset="0"/>
              <a:buChar char="•"/>
            </a:pPr>
            <a:r>
              <a:rPr lang="sv-SE" sz="1200" dirty="0"/>
              <a:t>Se över anhöriginformationen i Primula</a:t>
            </a:r>
          </a:p>
          <a:p>
            <a:pPr marL="285750" indent="-285750">
              <a:buFont typeface="Arial" panose="020B0604020202020204" pitchFamily="34" charset="0"/>
              <a:buChar char="•"/>
            </a:pPr>
            <a:r>
              <a:rPr lang="sv-SE" sz="1200" dirty="0"/>
              <a:t>Informera om alkohol- och drogpolicy</a:t>
            </a:r>
          </a:p>
          <a:p>
            <a:pPr marL="285750" indent="-285750">
              <a:buFont typeface="Arial" panose="020B0604020202020204" pitchFamily="34" charset="0"/>
              <a:buChar char="•"/>
            </a:pPr>
            <a:endParaRPr lang="sv-SE" sz="1200" dirty="0"/>
          </a:p>
          <a:p>
            <a:pPr marL="285750" indent="-285750">
              <a:buFont typeface="Arial" panose="020B0604020202020204" pitchFamily="34" charset="0"/>
              <a:buChar char="•"/>
            </a:pPr>
            <a:endParaRPr lang="sv-SE" sz="1200" dirty="0"/>
          </a:p>
          <a:p>
            <a:pPr marL="285750" indent="-285750">
              <a:buFont typeface="Arial" panose="020B0604020202020204" pitchFamily="34" charset="0"/>
              <a:buChar char="•"/>
            </a:pPr>
            <a:endParaRPr lang="sv-SE" sz="1200" dirty="0"/>
          </a:p>
        </p:txBody>
      </p:sp>
    </p:spTree>
    <p:extLst>
      <p:ext uri="{BB962C8B-B14F-4D97-AF65-F5344CB8AC3E}">
        <p14:creationId xmlns:p14="http://schemas.microsoft.com/office/powerpoint/2010/main" val="405239259"/>
      </p:ext>
    </p:extLst>
  </p:cSld>
  <p:clrMapOvr>
    <a:masterClrMapping/>
  </p:clrMapOvr>
</p:sld>
</file>

<file path=ppt/theme/theme1.xml><?xml version="1.0" encoding="utf-8"?>
<a:theme xmlns:a="http://schemas.openxmlformats.org/drawingml/2006/main" name="Universitetets mall">
  <a:themeElements>
    <a:clrScheme name="Uppsala universitet 2016">
      <a:dk1>
        <a:sysClr val="windowText" lastClr="000000"/>
      </a:dk1>
      <a:lt1>
        <a:srgbClr val="FFFFFF"/>
      </a:lt1>
      <a:dk2>
        <a:srgbClr val="878888"/>
      </a:dk2>
      <a:lt2>
        <a:srgbClr val="FFFFFF"/>
      </a:lt2>
      <a:accent1>
        <a:srgbClr val="960021"/>
      </a:accent1>
      <a:accent2>
        <a:srgbClr val="B86F7D"/>
      </a:accent2>
      <a:accent3>
        <a:srgbClr val="E9B9C2"/>
      </a:accent3>
      <a:accent4>
        <a:srgbClr val="D2D0CD"/>
      </a:accent4>
      <a:accent5>
        <a:srgbClr val="878888"/>
      </a:accent5>
      <a:accent6>
        <a:srgbClr val="000000"/>
      </a:accent6>
      <a:hlink>
        <a:srgbClr val="034A90"/>
      </a:hlink>
      <a:folHlink>
        <a:srgbClr val="6F3B55"/>
      </a:folHlink>
    </a:clrScheme>
    <a:fontScheme name="PresentationAW.potx">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lnDef>
  </a:objectDefaults>
  <a:extraClrSchemeLst>
    <a:extraClrScheme>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AW.pot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AW.pot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AW.pot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AW.pot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AW.pot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AW.potx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AW.pot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AW.pot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AW.pot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AW.pot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AW.pot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andardmall UU 160212.potx" id="{748A509D-0012-4139-B510-EFED282F6F40}" vid="{C0984EB8-2147-4561-A061-3852BD44DB2A}"/>
    </a:ext>
  </a:extLst>
</a:theme>
</file>

<file path=docProps/app.xml><?xml version="1.0" encoding="utf-8"?>
<Properties xmlns="http://schemas.openxmlformats.org/officeDocument/2006/extended-properties" xmlns:vt="http://schemas.openxmlformats.org/officeDocument/2006/docPropsVTypes">
  <Template>Standardmall</Template>
  <TotalTime>419</TotalTime>
  <Words>750</Words>
  <Application>Microsoft Office PowerPoint</Application>
  <PresentationFormat>Bildspel på skärmen (4:3)</PresentationFormat>
  <Paragraphs>92</Paragraphs>
  <Slides>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ＭＳ Ｐゴシック</vt:lpstr>
      <vt:lpstr>Arial</vt:lpstr>
      <vt:lpstr>Berling</vt:lpstr>
      <vt:lpstr>Universitetets mall</vt:lpstr>
      <vt:lpstr>Hur kan vi använda årshjulet?</vt:lpstr>
      <vt:lpstr>Årshjul för systematiskt arbetsmiljö- och lika villkorsarbete</vt:lpstr>
      <vt:lpstr> Nedanstående olika aktiviteter rekommenderas att institution/ motsv. genomför och placeras in i årshjulet - dessa kan läggas till både som löpande arbete i mitten av årshjulet eller utifrån månad på året när på året de planeras att genomföras.   </vt:lpstr>
      <vt:lpstr>Nedanstående är exempel på ytterligare aktiviteter i verksamheten som kan placeras in i årshjulet -  dessa kan läggas till både som löpande arbete i mitten av årshjulet eller utifrån månad på året när på året de planeras att genomföras.</vt:lpstr>
    </vt:vector>
  </TitlesOfParts>
  <Company>Uppsala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Årshjul för systematiskt arbetsmiljöarbete</dc:title>
  <dc:creator>Lina Julin</dc:creator>
  <cp:lastModifiedBy>Lina Julin</cp:lastModifiedBy>
  <cp:revision>81</cp:revision>
  <dcterms:created xsi:type="dcterms:W3CDTF">2020-02-03T12:13:44Z</dcterms:created>
  <dcterms:modified xsi:type="dcterms:W3CDTF">2021-10-08T15:32:23Z</dcterms:modified>
</cp:coreProperties>
</file>

<file path=userCustomization/customUI.xml><?xml version="1.0" encoding="utf-8"?>
<mso:customUI xmlns:mso="http://schemas.microsoft.com/office/2006/01/customui">
  <mso:ribbon>
    <mso:qat>
      <mso:documentControls>
        <mso:control idQ="mso:ShapesUnion" visible="true"/>
        <mso:control idQ="mso:ShapesCombine" visible="true"/>
      </mso:documentControls>
    </mso:qat>
  </mso:ribbon>
</mso:customUI>
</file>