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/>
    <p:restoredTop sz="94690"/>
  </p:normalViewPr>
  <p:slideViewPr>
    <p:cSldViewPr snapToGrid="0" snapToObjects="1">
      <p:cViewPr varScale="1">
        <p:scale>
          <a:sx n="136" d="100"/>
          <a:sy n="136" d="100"/>
        </p:scale>
        <p:origin x="248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AFA0B-68D8-D448-8371-BA980A65272A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FA7D9-D594-8145-A6E9-2245CF351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A7D9-D594-8145-A6E9-2245CF3511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0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1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4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AB5C-CB69-E74F-A9E9-5B5FD8404912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7E95-1DEB-6B4D-89F0-E34DC8C43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3121" y="1986865"/>
            <a:ext cx="627434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01" y="2538367"/>
            <a:ext cx="8758999" cy="4319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0"/>
            <a:ext cx="1081601" cy="172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3122" y="59174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 smtClean="0"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 smtClean="0"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3122" y="59174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 smtClean="0"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 smtClean="0"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 smtClean="0"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3121" y="1986865"/>
            <a:ext cx="627434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0"/>
            <a:ext cx="1081601" cy="172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61" y="-1"/>
            <a:ext cx="4575640" cy="68580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84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3122" y="1986865"/>
            <a:ext cx="6322565" cy="357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30-40 ord.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3122" y="59174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 smtClean="0">
              <a:solidFill>
                <a:schemeClr val="bg1"/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-1"/>
            <a:ext cx="1081601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3122" y="1986865"/>
            <a:ext cx="6322565" cy="3570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b="1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30-40 ord.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 smtClean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3122" y="59174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 smtClean="0">
              <a:solidFill>
                <a:schemeClr val="bg1"/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 smtClean="0">
                <a:solidFill>
                  <a:schemeClr val="bg1"/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 smtClean="0">
                <a:solidFill>
                  <a:schemeClr val="bg1"/>
                </a:solidFill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solidFill>
                <a:schemeClr val="bg1"/>
              </a:solidFill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99" y="-1"/>
            <a:ext cx="1081601" cy="172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6375" y="3469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61" y="-1"/>
            <a:ext cx="4575640" cy="68580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53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317</Words>
  <Application>Microsoft Macintosh PowerPoint</Application>
  <PresentationFormat>Widescreen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Gill Alt One MT</vt:lpstr>
      <vt:lpstr>Gill Alt One MT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2017-11-28T17:27:15Z</dcterms:created>
  <dcterms:modified xsi:type="dcterms:W3CDTF">2017-12-13T10:26:42Z</dcterms:modified>
</cp:coreProperties>
</file>