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59" r:id="rId3"/>
    <p:sldId id="263" r:id="rId4"/>
    <p:sldId id="260" r:id="rId5"/>
    <p:sldId id="262" r:id="rId6"/>
    <p:sldId id="265" r:id="rId7"/>
  </p:sldIdLst>
  <p:sldSz cx="6858000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12"/>
    <p:restoredTop sz="94704"/>
  </p:normalViewPr>
  <p:slideViewPr>
    <p:cSldViewPr snapToGrid="0" snapToObjects="1">
      <p:cViewPr>
        <p:scale>
          <a:sx n="95" d="100"/>
          <a:sy n="95" d="100"/>
        </p:scale>
        <p:origin x="4744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FCA0-458E-3447-8F67-D2389CB2D5AF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2065-2160-2F4B-93DB-54DB32B74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FCA0-458E-3447-8F67-D2389CB2D5AF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2065-2160-2F4B-93DB-54DB32B74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FCA0-458E-3447-8F67-D2389CB2D5AF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2065-2160-2F4B-93DB-54DB32B74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FCA0-458E-3447-8F67-D2389CB2D5AF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2065-2160-2F4B-93DB-54DB32B74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FCA0-458E-3447-8F67-D2389CB2D5AF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2065-2160-2F4B-93DB-54DB32B74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FCA0-458E-3447-8F67-D2389CB2D5AF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2065-2160-2F4B-93DB-54DB32B74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FCA0-458E-3447-8F67-D2389CB2D5AF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2065-2160-2F4B-93DB-54DB32B74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FCA0-458E-3447-8F67-D2389CB2D5AF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2065-2160-2F4B-93DB-54DB32B74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FCA0-458E-3447-8F67-D2389CB2D5AF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2065-2160-2F4B-93DB-54DB32B74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FCA0-458E-3447-8F67-D2389CB2D5AF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2065-2160-2F4B-93DB-54DB32B74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FCA0-458E-3447-8F67-D2389CB2D5AF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2065-2160-2F4B-93DB-54DB32B74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0FCA0-458E-3447-8F67-D2389CB2D5AF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D2065-2160-2F4B-93DB-54DB32B7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Relationship Id="rId3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Relationship Id="rId3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40132" y="2122270"/>
            <a:ext cx="557828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Datum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för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evenemang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tid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och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plats om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lämpligt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Gill Alt One MT Light" charset="0"/>
              <a:ea typeface="Gill Alt One MT Light" charset="0"/>
              <a:cs typeface="Gill Alt One MT Light" charset="0"/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Gill Alt One MT Light" charset="0"/>
              <a:ea typeface="Gill Alt One MT Light" charset="0"/>
              <a:cs typeface="Gill Alt One MT Light" charset="0"/>
            </a:endParaRPr>
          </a:p>
          <a:p>
            <a:r>
              <a:rPr lang="en-US" sz="2800" b="1" dirty="0" err="1" smtClean="0">
                <a:latin typeface="Gill Alt One MT" charset="0"/>
                <a:ea typeface="Gill Alt One MT" charset="0"/>
                <a:cs typeface="Gill Alt One MT" charset="0"/>
              </a:rPr>
              <a:t>Kort</a:t>
            </a:r>
            <a:r>
              <a:rPr lang="en-US" sz="2800" b="1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sz="2800" b="1" dirty="0" err="1" smtClean="0">
                <a:latin typeface="Gill Alt One MT" charset="0"/>
                <a:ea typeface="Gill Alt One MT" charset="0"/>
                <a:cs typeface="Gill Alt One MT" charset="0"/>
              </a:rPr>
              <a:t>kärnfull</a:t>
            </a:r>
            <a:r>
              <a:rPr lang="en-US" sz="2800" b="1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sz="2800" b="1" dirty="0" err="1" smtClean="0">
                <a:latin typeface="Gill Alt One MT" charset="0"/>
                <a:ea typeface="Gill Alt One MT" charset="0"/>
                <a:cs typeface="Gill Alt One MT" charset="0"/>
              </a:rPr>
              <a:t>rubrik</a:t>
            </a:r>
            <a:endParaRPr lang="en-US" sz="2800" b="1" dirty="0" smtClean="0">
              <a:latin typeface="Gill Alt One MT" charset="0"/>
              <a:ea typeface="Gill Alt One MT" charset="0"/>
              <a:cs typeface="Gill Alt One MT" charset="0"/>
            </a:endParaRPr>
          </a:p>
          <a:p>
            <a:endParaRPr lang="en-US" dirty="0" smtClean="0"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Brödtexter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bör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inte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vara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för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långa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.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Oftast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räcker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det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med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ungefär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30-40 ord.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En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bra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tumregel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är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att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informationen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bör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gå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att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läsa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tre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gånger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av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den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som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skrivit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texten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innan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nästa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layout tar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över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.</a:t>
            </a:r>
          </a:p>
          <a:p>
            <a:endParaRPr lang="en-US" dirty="0" smtClean="0"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Punktlistor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kan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</a:p>
          <a:p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annonsera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plats </a:t>
            </a:r>
          </a:p>
          <a:p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och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tidpunkt</a:t>
            </a:r>
            <a:endParaRPr lang="en-US" dirty="0" smtClean="0"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för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ett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evenemang</a:t>
            </a:r>
            <a:endParaRPr lang="en-US" dirty="0">
              <a:latin typeface="Gill Alt One MT" charset="0"/>
              <a:ea typeface="Gill Alt One MT" charset="0"/>
              <a:cs typeface="Gill Alt One MT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8" y="8834718"/>
            <a:ext cx="6807622" cy="3357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00" y="0"/>
            <a:ext cx="1081601" cy="172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0132" y="1116000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Plats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för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ytterligare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 information,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arrangör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,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kontakt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m.m.</a:t>
            </a:r>
            <a:endParaRPr lang="en-US" sz="1200" i="1" dirty="0" smtClean="0">
              <a:latin typeface="Gill Alt One MT Light" charset="0"/>
              <a:ea typeface="Gill Alt One MT Light" charset="0"/>
              <a:cs typeface="Gill Alt One MT Light" charset="0"/>
            </a:endParaRPr>
          </a:p>
          <a:p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Länkar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ska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markeras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visuellt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: </a:t>
            </a:r>
            <a:r>
              <a:rPr lang="en-US" sz="1200" b="1" dirty="0" err="1" smtClean="0">
                <a:latin typeface="Gill Alt One MT" charset="0"/>
                <a:ea typeface="Gill Alt One MT" charset="0"/>
                <a:cs typeface="Gill Alt One MT" charset="0"/>
              </a:rPr>
              <a:t>www.uu.se</a:t>
            </a:r>
            <a:endParaRPr lang="en-US" sz="1200" b="1" dirty="0">
              <a:latin typeface="Gill Alt One MT" charset="0"/>
              <a:ea typeface="Gill Alt One MT" charset="0"/>
              <a:cs typeface="Gill Alt One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69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8" y="8834718"/>
            <a:ext cx="6807622" cy="3357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00" y="0"/>
            <a:ext cx="1081601" cy="172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0132" y="2122270"/>
            <a:ext cx="4535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Datum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för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evenemang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tid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och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plats om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lämpligt</a:t>
            </a:r>
            <a:endParaRPr lang="en-US" dirty="0">
              <a:solidFill>
                <a:schemeClr val="bg1">
                  <a:lumMod val="50000"/>
                </a:schemeClr>
              </a:solidFill>
              <a:latin typeface="Gill Alt One MT Light" charset="0"/>
              <a:ea typeface="Gill Alt One MT Light" charset="0"/>
              <a:cs typeface="Gill Alt One MT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0133" y="6651431"/>
            <a:ext cx="569513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Gill Alt One MT" charset="0"/>
                <a:ea typeface="Gill Alt One MT" charset="0"/>
                <a:cs typeface="Gill Alt One MT" charset="0"/>
              </a:rPr>
              <a:t>Kort</a:t>
            </a:r>
            <a:r>
              <a:rPr lang="en-US" sz="2800" b="1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sz="2800" b="1" dirty="0" err="1" smtClean="0">
                <a:latin typeface="Gill Alt One MT" charset="0"/>
                <a:ea typeface="Gill Alt One MT" charset="0"/>
                <a:cs typeface="Gill Alt One MT" charset="0"/>
              </a:rPr>
              <a:t>kärnfull</a:t>
            </a:r>
            <a:r>
              <a:rPr lang="en-US" sz="2800" b="1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sz="2800" b="1" dirty="0" err="1" smtClean="0">
                <a:latin typeface="Gill Alt One MT" charset="0"/>
                <a:ea typeface="Gill Alt One MT" charset="0"/>
                <a:cs typeface="Gill Alt One MT" charset="0"/>
              </a:rPr>
              <a:t>rubrik</a:t>
            </a:r>
            <a:endParaRPr lang="en-US" sz="2800" b="1" dirty="0" smtClean="0">
              <a:latin typeface="Gill Alt One MT" charset="0"/>
              <a:ea typeface="Gill Alt One MT" charset="0"/>
              <a:cs typeface="Gill Alt One MT" charset="0"/>
            </a:endParaRPr>
          </a:p>
          <a:p>
            <a:endParaRPr lang="en-US" b="1" dirty="0"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Brödtexter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bör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inte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vara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för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långa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.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Oftast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räcker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det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med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ungefär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30-40 ord.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En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bra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tumregel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är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att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informationen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bör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gå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att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läsa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tre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gånger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av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den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som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skrivit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texten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innan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nästa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layout tar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över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.</a:t>
            </a:r>
          </a:p>
          <a:p>
            <a:endParaRPr lang="en-US" dirty="0" smtClean="0"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Punktlistor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kan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</a:p>
          <a:p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annonsera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plats </a:t>
            </a:r>
          </a:p>
          <a:p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och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tidpunkt</a:t>
            </a:r>
            <a:endParaRPr lang="en-US" dirty="0" smtClean="0"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för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ett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evenemang</a:t>
            </a:r>
            <a:endParaRPr lang="en-US" dirty="0" smtClean="0">
              <a:latin typeface="Gill Alt One MT" charset="0"/>
              <a:ea typeface="Gill Alt One MT" charset="0"/>
              <a:cs typeface="Gill Alt One MT" charset="0"/>
            </a:endParaRPr>
          </a:p>
          <a:p>
            <a:endParaRPr lang="en-US" sz="2800" b="1" dirty="0">
              <a:latin typeface="Gill Alt One MT" charset="0"/>
              <a:ea typeface="Gill Alt One MT" charset="0"/>
              <a:cs typeface="Gill Alt One MT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0132" y="1116000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Plats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för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ytterligare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 information,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arrangör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,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kontakt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m.m.</a:t>
            </a:r>
            <a:endParaRPr lang="en-US" sz="1200" i="1" dirty="0" smtClean="0">
              <a:latin typeface="Gill Alt One MT Light" charset="0"/>
              <a:ea typeface="Gill Alt One MT Light" charset="0"/>
              <a:cs typeface="Gill Alt One MT Light" charset="0"/>
            </a:endParaRPr>
          </a:p>
          <a:p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Länkar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ska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markeras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visuellt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: </a:t>
            </a:r>
            <a:r>
              <a:rPr lang="en-US" sz="1200" b="1" dirty="0" err="1" smtClean="0">
                <a:latin typeface="Gill Alt One MT" charset="0"/>
                <a:ea typeface="Gill Alt One MT" charset="0"/>
                <a:cs typeface="Gill Alt One MT" charset="0"/>
              </a:rPr>
              <a:t>www.uu.se</a:t>
            </a:r>
            <a:endParaRPr lang="en-US" sz="1200" b="1" dirty="0">
              <a:latin typeface="Gill Alt One MT" charset="0"/>
              <a:ea typeface="Gill Alt One MT" charset="0"/>
              <a:cs typeface="Gill Alt One MT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35990" b="29380"/>
          <a:stretch/>
        </p:blipFill>
        <p:spPr>
          <a:xfrm>
            <a:off x="0" y="2791743"/>
            <a:ext cx="6858000" cy="355954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473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40132" y="2122270"/>
            <a:ext cx="557828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Datum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för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evenemang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tid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och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plats om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lämpligt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Gill Alt One MT Light" charset="0"/>
              <a:ea typeface="Gill Alt One MT Light" charset="0"/>
              <a:cs typeface="Gill Alt One MT Light" charset="0"/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Gill Alt One MT Light" charset="0"/>
              <a:ea typeface="Gill Alt One MT Light" charset="0"/>
              <a:cs typeface="Gill Alt One MT Light" charset="0"/>
            </a:endParaRPr>
          </a:p>
          <a:p>
            <a:r>
              <a:rPr lang="en-US" sz="2800" b="1" dirty="0" err="1" smtClean="0">
                <a:latin typeface="Gill Alt One MT" charset="0"/>
                <a:ea typeface="Gill Alt One MT" charset="0"/>
                <a:cs typeface="Gill Alt One MT" charset="0"/>
              </a:rPr>
              <a:t>Kort</a:t>
            </a:r>
            <a:r>
              <a:rPr lang="en-US" sz="2800" b="1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sz="2800" b="1" dirty="0" err="1" smtClean="0">
                <a:latin typeface="Gill Alt One MT" charset="0"/>
                <a:ea typeface="Gill Alt One MT" charset="0"/>
                <a:cs typeface="Gill Alt One MT" charset="0"/>
              </a:rPr>
              <a:t>kärnfull</a:t>
            </a:r>
            <a:r>
              <a:rPr lang="en-US" sz="2800" b="1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sz="2800" b="1" dirty="0" err="1" smtClean="0">
                <a:latin typeface="Gill Alt One MT" charset="0"/>
                <a:ea typeface="Gill Alt One MT" charset="0"/>
                <a:cs typeface="Gill Alt One MT" charset="0"/>
              </a:rPr>
              <a:t>rubrik</a:t>
            </a:r>
            <a:endParaRPr lang="en-US" sz="2800" b="1" dirty="0" smtClean="0">
              <a:latin typeface="Gill Alt One MT" charset="0"/>
              <a:ea typeface="Gill Alt One MT" charset="0"/>
              <a:cs typeface="Gill Alt One MT" charset="0"/>
            </a:endParaRPr>
          </a:p>
          <a:p>
            <a:endParaRPr lang="en-US" dirty="0" smtClean="0"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Brödtexter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bör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inte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vara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för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långa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.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Oftast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räcker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det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med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ungefär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30-40 ord.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En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bra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tumregel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är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att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informationen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bör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gå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att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läsa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tre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gånger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av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den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som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skrivit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texten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innan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nästa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layout tar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över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.</a:t>
            </a:r>
          </a:p>
          <a:p>
            <a:endParaRPr lang="en-US" dirty="0" smtClean="0"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Punktlistor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kan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</a:p>
          <a:p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annonsera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plats </a:t>
            </a:r>
          </a:p>
          <a:p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och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tidpunkt</a:t>
            </a:r>
            <a:endParaRPr lang="en-US" dirty="0" smtClean="0"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för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ett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evenemang</a:t>
            </a:r>
            <a:endParaRPr lang="en-US" dirty="0">
              <a:latin typeface="Gill Alt One MT" charset="0"/>
              <a:ea typeface="Gill Alt One MT" charset="0"/>
              <a:cs typeface="Gill Alt One M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0" y="0"/>
            <a:ext cx="1081601" cy="172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0132" y="1116000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Plats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för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ytterligare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 information,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arrangör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,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kontakt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m.m.</a:t>
            </a:r>
            <a:endParaRPr lang="en-US" sz="1200" i="1" dirty="0" smtClean="0">
              <a:latin typeface="Gill Alt One MT Light" charset="0"/>
              <a:ea typeface="Gill Alt One MT Light" charset="0"/>
              <a:cs typeface="Gill Alt One MT Light" charset="0"/>
            </a:endParaRPr>
          </a:p>
          <a:p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Länkar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ska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markeras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visuellt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: </a:t>
            </a:r>
            <a:r>
              <a:rPr lang="en-US" sz="1200" b="1" dirty="0" err="1" smtClean="0">
                <a:latin typeface="Gill Alt One MT" charset="0"/>
                <a:ea typeface="Gill Alt One MT" charset="0"/>
                <a:cs typeface="Gill Alt One MT" charset="0"/>
              </a:rPr>
              <a:t>www.uu.se</a:t>
            </a:r>
            <a:endParaRPr lang="en-US" sz="1200" b="1" dirty="0">
              <a:latin typeface="Gill Alt One MT" charset="0"/>
              <a:ea typeface="Gill Alt One MT" charset="0"/>
              <a:cs typeface="Gill Alt One M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5990" b="29380"/>
          <a:stretch/>
        </p:blipFill>
        <p:spPr>
          <a:xfrm>
            <a:off x="0" y="6782667"/>
            <a:ext cx="6858000" cy="35595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398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99" y="-1"/>
            <a:ext cx="1081601" cy="17280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0132" y="2122270"/>
            <a:ext cx="557828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Datum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för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evenemang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tid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och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plats om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lämpligt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Gill Alt One MT Light" charset="0"/>
              <a:ea typeface="Gill Alt One MT Light" charset="0"/>
              <a:cs typeface="Gill Alt One MT Light" charset="0"/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Gill Alt One MT Light" charset="0"/>
              <a:ea typeface="Gill Alt One MT Light" charset="0"/>
              <a:cs typeface="Gill Alt One MT Light" charset="0"/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Kort</a:t>
            </a:r>
            <a:r>
              <a:rPr lang="en-US" sz="2800" b="1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kärnfull</a:t>
            </a:r>
            <a:r>
              <a:rPr lang="en-US" sz="2800" b="1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rubrik</a:t>
            </a:r>
            <a:endParaRPr lang="en-US" sz="2800" b="1" dirty="0" smtClean="0">
              <a:solidFill>
                <a:schemeClr val="bg1"/>
              </a:solidFill>
              <a:latin typeface="Gill Alt One MT" charset="0"/>
              <a:ea typeface="Gill Alt One MT" charset="0"/>
              <a:cs typeface="Gill Alt One MT" charset="0"/>
            </a:endParaRPr>
          </a:p>
          <a:p>
            <a:endParaRPr lang="en-US" b="1" dirty="0" smtClean="0">
              <a:solidFill>
                <a:schemeClr val="bg1"/>
              </a:solidFill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Brödtexter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bör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inte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vara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för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långa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Oftast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räcker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det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med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ungefär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30-40 ord.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En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bra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tumregel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är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att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informationen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bör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gå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att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läsa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tre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gånger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av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den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som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skrivit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texten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innan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nästa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layout tar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över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.</a:t>
            </a:r>
          </a:p>
          <a:p>
            <a:endParaRPr lang="en-US" dirty="0" smtClean="0">
              <a:solidFill>
                <a:schemeClr val="bg1"/>
              </a:solidFill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Punktlistor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kan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annonsera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plats </a:t>
            </a:r>
          </a:p>
          <a:p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och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tidpunkt</a:t>
            </a:r>
            <a:endParaRPr lang="en-US" dirty="0" smtClean="0">
              <a:solidFill>
                <a:schemeClr val="bg1"/>
              </a:solidFill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för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ett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evenemang</a:t>
            </a:r>
            <a:endParaRPr lang="en-US" dirty="0">
              <a:solidFill>
                <a:schemeClr val="bg1"/>
              </a:solidFill>
              <a:latin typeface="Gill Alt One MT" charset="0"/>
              <a:ea typeface="Gill Alt One MT" charset="0"/>
              <a:cs typeface="Gill Alt One MT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0132" y="1116000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Plats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för</a:t>
            </a:r>
            <a:r>
              <a:rPr lang="en-US" sz="1200" i="1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ytterligare</a:t>
            </a:r>
            <a:r>
              <a:rPr lang="en-US" sz="1200" i="1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information,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arrangör</a:t>
            </a:r>
            <a:r>
              <a:rPr lang="en-US" sz="1200" i="1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,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kontakt</a:t>
            </a:r>
            <a:r>
              <a:rPr lang="en-US" sz="1200" i="1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m.m.</a:t>
            </a:r>
            <a:endParaRPr lang="en-US" sz="1200" i="1" dirty="0" smtClean="0">
              <a:solidFill>
                <a:schemeClr val="bg1"/>
              </a:solidFill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sz="1200" i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Länkar</a:t>
            </a:r>
            <a:r>
              <a:rPr lang="en-US" sz="1200" i="1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ska</a:t>
            </a:r>
            <a:r>
              <a:rPr lang="en-US" sz="1200" i="1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markeras</a:t>
            </a:r>
            <a:r>
              <a:rPr lang="en-US" sz="1200" i="1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visuellt</a:t>
            </a:r>
            <a:r>
              <a:rPr lang="en-US" sz="1200" i="1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: </a:t>
            </a:r>
            <a:r>
              <a:rPr lang="en-US" sz="1200" b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www.uu.se</a:t>
            </a:r>
            <a:endParaRPr lang="en-US" sz="1200" b="1" dirty="0">
              <a:solidFill>
                <a:schemeClr val="bg1"/>
              </a:solidFill>
              <a:latin typeface="Gill Alt One MT" charset="0"/>
              <a:ea typeface="Gill Alt One MT" charset="0"/>
              <a:cs typeface="Gill Alt One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2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0" y="0"/>
            <a:ext cx="1081601" cy="1728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0132" y="2122270"/>
            <a:ext cx="4535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Datum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för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evenemang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tid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och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plats om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lämpligt</a:t>
            </a:r>
            <a:endParaRPr lang="en-US" dirty="0">
              <a:solidFill>
                <a:schemeClr val="bg1">
                  <a:lumMod val="50000"/>
                </a:schemeClr>
              </a:solidFill>
              <a:latin typeface="Gill Alt One MT Light" charset="0"/>
              <a:ea typeface="Gill Alt One MT Light" charset="0"/>
              <a:cs typeface="Gill Alt One MT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0133" y="6839689"/>
            <a:ext cx="569513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Kort</a:t>
            </a:r>
            <a:r>
              <a:rPr lang="en-US" sz="2800" b="1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kärnfull</a:t>
            </a:r>
            <a:r>
              <a:rPr lang="en-US" sz="2800" b="1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rubrik</a:t>
            </a:r>
            <a:endParaRPr lang="en-US" sz="2800" b="1" dirty="0" smtClean="0">
              <a:solidFill>
                <a:schemeClr val="bg1"/>
              </a:solidFill>
              <a:latin typeface="Gill Alt One MT" charset="0"/>
              <a:ea typeface="Gill Alt One MT" charset="0"/>
              <a:cs typeface="Gill Alt One MT" charset="0"/>
            </a:endParaRPr>
          </a:p>
          <a:p>
            <a:endParaRPr lang="en-US" b="1" dirty="0">
              <a:solidFill>
                <a:schemeClr val="bg1"/>
              </a:solidFill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Brödtexter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bör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inte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vara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för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långa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Oftast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räcker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det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med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ungefär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30-40 ord.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En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bra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tumregel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är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att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informationen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bör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gå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att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läsa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tre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gånger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av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den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som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skrivit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texten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innan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nästa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layout tar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över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.</a:t>
            </a:r>
          </a:p>
          <a:p>
            <a:endParaRPr lang="en-US" dirty="0" smtClean="0">
              <a:solidFill>
                <a:schemeClr val="bg1"/>
              </a:solidFill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Punktlistor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kan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annonsera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plats </a:t>
            </a:r>
          </a:p>
          <a:p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och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tidpunkt</a:t>
            </a:r>
            <a:endParaRPr lang="en-US" dirty="0" smtClean="0">
              <a:solidFill>
                <a:schemeClr val="bg1"/>
              </a:solidFill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för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ett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evenemang</a:t>
            </a:r>
            <a:endParaRPr lang="en-US" dirty="0" smtClean="0">
              <a:solidFill>
                <a:schemeClr val="bg1"/>
              </a:solidFill>
              <a:latin typeface="Gill Alt One MT" charset="0"/>
              <a:ea typeface="Gill Alt One MT" charset="0"/>
              <a:cs typeface="Gill Alt One MT" charset="0"/>
            </a:endParaRPr>
          </a:p>
          <a:p>
            <a:endParaRPr lang="en-US" sz="2800" b="1" dirty="0">
              <a:solidFill>
                <a:schemeClr val="bg1"/>
              </a:solidFill>
              <a:latin typeface="Gill Alt One MT" charset="0"/>
              <a:ea typeface="Gill Alt One MT" charset="0"/>
              <a:cs typeface="Gill Alt One MT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0132" y="1116000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Plats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för</a:t>
            </a:r>
            <a:r>
              <a:rPr lang="en-US" sz="1200" i="1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ytterligare</a:t>
            </a:r>
            <a:r>
              <a:rPr lang="en-US" sz="1200" i="1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information,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arrangör</a:t>
            </a:r>
            <a:r>
              <a:rPr lang="en-US" sz="1200" i="1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,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kontakt</a:t>
            </a:r>
            <a:r>
              <a:rPr lang="en-US" sz="1200" i="1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m.m.</a:t>
            </a:r>
            <a:endParaRPr lang="en-US" sz="1200" i="1" dirty="0" smtClean="0">
              <a:solidFill>
                <a:schemeClr val="bg1"/>
              </a:solidFill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sz="1200" i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Länkar</a:t>
            </a:r>
            <a:r>
              <a:rPr lang="en-US" sz="1200" i="1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ska</a:t>
            </a:r>
            <a:r>
              <a:rPr lang="en-US" sz="1200" i="1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markeras</a:t>
            </a:r>
            <a:r>
              <a:rPr lang="en-US" sz="1200" i="1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visuellt</a:t>
            </a:r>
            <a:r>
              <a:rPr lang="en-US" sz="1200" i="1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: </a:t>
            </a:r>
            <a:r>
              <a:rPr lang="en-US" sz="1200" b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www.uu.se</a:t>
            </a:r>
            <a:endParaRPr lang="en-US" sz="1200" b="1" dirty="0">
              <a:solidFill>
                <a:schemeClr val="bg1"/>
              </a:solidFill>
              <a:latin typeface="Gill Alt One MT" charset="0"/>
              <a:ea typeface="Gill Alt One MT" charset="0"/>
              <a:cs typeface="Gill Alt One MT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35990" b="29380"/>
          <a:stretch/>
        </p:blipFill>
        <p:spPr>
          <a:xfrm>
            <a:off x="0" y="2885872"/>
            <a:ext cx="6858000" cy="355954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2101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99" y="-1"/>
            <a:ext cx="1081601" cy="17280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0132" y="2122270"/>
            <a:ext cx="557828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Datum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för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evenemang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tid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och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plats om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lämpligt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Gill Alt One MT Light" charset="0"/>
              <a:ea typeface="Gill Alt One MT Light" charset="0"/>
              <a:cs typeface="Gill Alt One MT Light" charset="0"/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Gill Alt One MT Light" charset="0"/>
              <a:ea typeface="Gill Alt One MT Light" charset="0"/>
              <a:cs typeface="Gill Alt One MT Light" charset="0"/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Kort</a:t>
            </a:r>
            <a:r>
              <a:rPr lang="en-US" sz="2800" b="1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kärnfull</a:t>
            </a:r>
            <a:r>
              <a:rPr lang="en-US" sz="2800" b="1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rubrik</a:t>
            </a:r>
            <a:endParaRPr lang="en-US" sz="2800" b="1" dirty="0" smtClean="0">
              <a:solidFill>
                <a:schemeClr val="bg1"/>
              </a:solidFill>
              <a:latin typeface="Gill Alt One MT" charset="0"/>
              <a:ea typeface="Gill Alt One MT" charset="0"/>
              <a:cs typeface="Gill Alt One MT" charset="0"/>
            </a:endParaRPr>
          </a:p>
          <a:p>
            <a:endParaRPr lang="en-US" b="1" dirty="0" smtClean="0">
              <a:solidFill>
                <a:schemeClr val="bg1"/>
              </a:solidFill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Brödtexter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bör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inte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vara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för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långa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Oftast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räcker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det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med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ungefär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30-40 ord.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En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bra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tumregel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är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att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informationen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bör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gå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att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läsa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tre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gånger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av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den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som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skrivit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texten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innan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nästa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layout tar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över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.</a:t>
            </a:r>
          </a:p>
          <a:p>
            <a:endParaRPr lang="en-US" dirty="0" smtClean="0">
              <a:solidFill>
                <a:schemeClr val="bg1"/>
              </a:solidFill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Punktlistor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kan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annonsera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plats </a:t>
            </a:r>
          </a:p>
          <a:p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och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tidpunkt</a:t>
            </a:r>
            <a:endParaRPr lang="en-US" dirty="0" smtClean="0">
              <a:solidFill>
                <a:schemeClr val="bg1"/>
              </a:solidFill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för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ett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evenemang</a:t>
            </a:r>
            <a:endParaRPr lang="en-US" dirty="0">
              <a:solidFill>
                <a:schemeClr val="bg1"/>
              </a:solidFill>
              <a:latin typeface="Gill Alt One MT" charset="0"/>
              <a:ea typeface="Gill Alt One MT" charset="0"/>
              <a:cs typeface="Gill Alt One MT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0132" y="1116000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Plats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för</a:t>
            </a:r>
            <a:r>
              <a:rPr lang="en-US" sz="1200" i="1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ytterligare</a:t>
            </a:r>
            <a:r>
              <a:rPr lang="en-US" sz="1200" i="1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information,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arrangör</a:t>
            </a:r>
            <a:r>
              <a:rPr lang="en-US" sz="1200" i="1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,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kontakt</a:t>
            </a:r>
            <a:r>
              <a:rPr lang="en-US" sz="1200" i="1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m.m.</a:t>
            </a:r>
            <a:endParaRPr lang="en-US" sz="1200" i="1" dirty="0" smtClean="0">
              <a:solidFill>
                <a:schemeClr val="bg1"/>
              </a:solidFill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sz="1200" i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Länkar</a:t>
            </a:r>
            <a:r>
              <a:rPr lang="en-US" sz="1200" i="1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ska</a:t>
            </a:r>
            <a:r>
              <a:rPr lang="en-US" sz="1200" i="1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markeras</a:t>
            </a:r>
            <a:r>
              <a:rPr lang="en-US" sz="1200" i="1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visuellt</a:t>
            </a:r>
            <a:r>
              <a:rPr lang="en-US" sz="1200" i="1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: </a:t>
            </a:r>
            <a:r>
              <a:rPr lang="en-US" sz="1200" b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www.uu.se</a:t>
            </a:r>
            <a:endParaRPr lang="en-US" sz="1200" b="1" dirty="0">
              <a:solidFill>
                <a:schemeClr val="bg1"/>
              </a:solidFill>
              <a:latin typeface="Gill Alt One MT" charset="0"/>
              <a:ea typeface="Gill Alt One MT" charset="0"/>
              <a:cs typeface="Gill Alt One M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5990" b="29380"/>
          <a:stretch/>
        </p:blipFill>
        <p:spPr>
          <a:xfrm>
            <a:off x="0" y="6784965"/>
            <a:ext cx="6858000" cy="35595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649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474</Words>
  <Application>Microsoft Macintosh PowerPoint</Application>
  <PresentationFormat>Widescreen</PresentationFormat>
  <Paragraphs>70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Calibri Light</vt:lpstr>
      <vt:lpstr>Gill Alt One MT</vt:lpstr>
      <vt:lpstr>Gill Alt One MT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</cp:revision>
  <dcterms:created xsi:type="dcterms:W3CDTF">2017-11-28T17:56:17Z</dcterms:created>
  <dcterms:modified xsi:type="dcterms:W3CDTF">2017-12-13T10:43:47Z</dcterms:modified>
</cp:coreProperties>
</file>