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58"/>
    <p:restoredTop sz="94724"/>
  </p:normalViewPr>
  <p:slideViewPr>
    <p:cSldViewPr snapToGrid="0" snapToObjects="1">
      <p:cViewPr varScale="1">
        <p:scale>
          <a:sx n="127" d="100"/>
          <a:sy n="127" d="100"/>
        </p:scale>
        <p:origin x="10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6C26C-8DCB-D344-B44F-028B9446685F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F561B-DC79-0348-A49F-6C17C6DC70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723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18FB-88C2-A14A-89DD-EF2181DBD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80958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 i="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1D5129-E418-DC4D-8A7E-B47FF8B50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630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666408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08118-DEE5-E141-ADBC-87FA69723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5300DE-CE03-1449-A00F-1DCAF61406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7815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5422E8-3A3C-D242-829F-AA6264EE7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78420"/>
            <a:ext cx="3932237" cy="36905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578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B25D8-6E12-9C43-8116-EAA734FF3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15468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CAA34-0194-4C4F-8065-752238F8F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36599"/>
            <a:ext cx="10515600" cy="11795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429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A9C94-4764-7644-AEFC-040B1BB3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DE8D8-198D-3E45-940C-E40665FED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690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1B00-7D55-194A-9DCC-58C3081C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DFAF8-7BF9-064E-A205-385662B6CF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4335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02884-1D4B-FF44-9C12-62D046BDE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394335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332432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E2D10-F1F2-3B43-A1E4-CD337293D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5635"/>
            <a:ext cx="10515600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A908E-48D4-B04D-BA5C-900AD2F6A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1269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E878BF-67AD-984B-82A3-8A0DB2EE1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7625"/>
            <a:ext cx="5157787" cy="321135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22AEF0-1149-0F47-A83E-F16872FE4C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1269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E285A7-48C1-5A48-8B4C-B33BC4CCF2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7625"/>
            <a:ext cx="5183188" cy="321135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83858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D78A5-3A98-3D46-90EF-A52E2E0FF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795899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54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7765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A4122-0264-A449-91A3-D8D472324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08446"/>
            <a:ext cx="3932237" cy="104895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A0A1B-6715-D547-A33B-FFC7751AD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08446"/>
            <a:ext cx="6172200" cy="476053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BD82B-965C-1041-8C70-2278F839C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78420"/>
            <a:ext cx="3932237" cy="36905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962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58ACB8-EB0F-0F43-9CB3-C5749D8B2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56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1CF795-1FF6-7A49-863C-237A97CD2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43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BAC3A2-6B79-CC46-BF5D-6339646EFE15}"/>
              </a:ext>
            </a:extLst>
          </p:cNvPr>
          <p:cNvSpPr/>
          <p:nvPr/>
        </p:nvSpPr>
        <p:spPr>
          <a:xfrm>
            <a:off x="0" y="6101884"/>
            <a:ext cx="12191999" cy="756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716923A-C0C4-4048-A8A1-323E56DAA0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alphaModFix/>
          </a:blip>
          <a:srcRect l="73284" t="19427" r="2338" b="21525"/>
          <a:stretch/>
        </p:blipFill>
        <p:spPr>
          <a:xfrm>
            <a:off x="10331777" y="6217637"/>
            <a:ext cx="1672549" cy="53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60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7538B8-9D78-BB4A-8187-7591A11ECA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958910A-93D8-ED4B-BEEC-E50CB8A2CA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3365216"/>
      </p:ext>
    </p:extLst>
  </p:cSld>
  <p:clrMapOvr>
    <a:masterClrMapping/>
  </p:clrMapOvr>
</p:sld>
</file>

<file path=ppt/theme/theme1.xml><?xml version="1.0" encoding="utf-8"?>
<a:theme xmlns:a="http://schemas.openxmlformats.org/drawingml/2006/main" name="mall_ru_u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mall_ru_uu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Svensson</dc:creator>
  <cp:lastModifiedBy>Linda Svensson</cp:lastModifiedBy>
  <cp:revision>44</cp:revision>
  <dcterms:created xsi:type="dcterms:W3CDTF">2020-09-01T10:48:09Z</dcterms:created>
  <dcterms:modified xsi:type="dcterms:W3CDTF">2021-05-10T13:46:15Z</dcterms:modified>
</cp:coreProperties>
</file>