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686"/>
    <p:restoredTop sz="94694"/>
  </p:normalViewPr>
  <p:slideViewPr>
    <p:cSldViewPr snapToGrid="0" snapToObjects="1">
      <p:cViewPr>
        <p:scale>
          <a:sx n="98" d="100"/>
          <a:sy n="98" d="100"/>
        </p:scale>
        <p:origin x="370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C26C-8DCB-D344-B44F-028B9446685F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61B-DC79-0348-A49F-6C17C6DC7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2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18FB-88C2-A14A-89DD-EF2181DBD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0958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D5129-E418-DC4D-8A7E-B47FF8B50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630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6640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8118-DEE5-E141-ADBC-87FA6972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5300DE-CE03-1449-A00F-1DCAF6140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81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422E8-3A3C-D242-829F-AA6264EE7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7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25D8-6E12-9C43-8116-EAA734FF3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1546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CAA34-0194-4C4F-8065-752238F8F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36599"/>
            <a:ext cx="10515600" cy="1179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2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9C94-4764-7644-AEFC-040B1BB3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E8D8-198D-3E45-940C-E40665FE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90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1B00-7D55-194A-9DCC-58C3081C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DFAF8-7BF9-064E-A205-385662B6C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2884-1D4B-FF44-9C12-62D046BDE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243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2D10-F1F2-3B43-A1E4-CD337293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563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A908E-48D4-B04D-BA5C-900AD2F6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1269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878BF-67AD-984B-82A3-8A0DB2EE1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7625"/>
            <a:ext cx="5157787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2AEF0-1149-0F47-A83E-F16872FE4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1269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285A7-48C1-5A48-8B4C-B33BC4CCF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7625"/>
            <a:ext cx="5183188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83858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78A5-3A98-3D46-90EF-A52E2E0F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9589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765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4122-0264-A449-91A3-D8D47232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8446"/>
            <a:ext cx="3932237" cy="10489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0A1B-6715-D547-A33B-FFC7751AD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08446"/>
            <a:ext cx="6172200" cy="476053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BD82B-965C-1041-8C70-2278F839C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6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8ACB8-EB0F-0F43-9CB3-C5749D8B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CF795-1FF6-7A49-863C-237A97CD2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4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BAC3A2-6B79-CC46-BF5D-6339646EFE15}"/>
              </a:ext>
            </a:extLst>
          </p:cNvPr>
          <p:cNvSpPr/>
          <p:nvPr/>
        </p:nvSpPr>
        <p:spPr>
          <a:xfrm>
            <a:off x="0" y="6101884"/>
            <a:ext cx="12191999" cy="75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EC23F3-5867-5348-BED6-A639F2AEBC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/>
          </a:blip>
          <a:srcRect l="86765" t="11875" r="1429" b="14095"/>
          <a:stretch/>
        </p:blipFill>
        <p:spPr>
          <a:xfrm>
            <a:off x="11247121" y="6139559"/>
            <a:ext cx="829056" cy="690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F33393-C642-1849-B214-55C7D84AA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/>
          </a:blip>
          <a:srcRect l="60288" t="16715" r="27906" b="17424"/>
          <a:stretch/>
        </p:blipFill>
        <p:spPr>
          <a:xfrm>
            <a:off x="10418065" y="6191319"/>
            <a:ext cx="829055" cy="6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538B8-9D78-BB4A-8187-7591A11EC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58910A-93D8-ED4B-BEEC-E50CB8A2C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3365216"/>
      </p:ext>
    </p:extLst>
  </p:cSld>
  <p:clrMapOvr>
    <a:masterClrMapping/>
  </p:clrMapOvr>
</p:sld>
</file>

<file path=ppt/theme/theme1.xml><?xml version="1.0" encoding="utf-8"?>
<a:theme xmlns:a="http://schemas.openxmlformats.org/drawingml/2006/main" name="mall_ru_u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mall_ru_uu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Svensson</dc:creator>
  <cp:lastModifiedBy>Linda Svensson</cp:lastModifiedBy>
  <cp:revision>48</cp:revision>
  <dcterms:created xsi:type="dcterms:W3CDTF">2020-09-01T10:48:09Z</dcterms:created>
  <dcterms:modified xsi:type="dcterms:W3CDTF">2021-05-26T07:10:44Z</dcterms:modified>
</cp:coreProperties>
</file>