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5" r:id="rId7"/>
    <p:sldId id="266" r:id="rId8"/>
    <p:sldId id="262" r:id="rId9"/>
    <p:sldId id="263" r:id="rId10"/>
    <p:sldId id="264"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74"/>
  </p:normalViewPr>
  <p:slideViewPr>
    <p:cSldViewPr snapToGrid="0" snapToObjects="1">
      <p:cViewPr varScale="1">
        <p:scale>
          <a:sx n="104" d="100"/>
          <a:sy n="104" d="100"/>
        </p:scale>
        <p:origin x="232" y="7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FBB8ED-9D4F-814D-8C79-530C2D74415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1D28B41E-286C-5145-932D-F3792B3041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7503FDB0-CE81-FE47-94AA-C7EC44C63465}"/>
              </a:ext>
            </a:extLst>
          </p:cNvPr>
          <p:cNvSpPr>
            <a:spLocks noGrp="1"/>
          </p:cNvSpPr>
          <p:nvPr>
            <p:ph type="dt" sz="half" idx="10"/>
          </p:nvPr>
        </p:nvSpPr>
        <p:spPr/>
        <p:txBody>
          <a:bodyPr/>
          <a:lstStyle/>
          <a:p>
            <a:fld id="{130D3DC3-6C73-BB49-B51D-D5B27FD01241}" type="datetimeFigureOut">
              <a:rPr lang="sv-SE" smtClean="0"/>
              <a:t>2020-04-02</a:t>
            </a:fld>
            <a:endParaRPr lang="sv-SE"/>
          </a:p>
        </p:txBody>
      </p:sp>
      <p:sp>
        <p:nvSpPr>
          <p:cNvPr id="5" name="Platshållare för sidfot 4">
            <a:extLst>
              <a:ext uri="{FF2B5EF4-FFF2-40B4-BE49-F238E27FC236}">
                <a16:creationId xmlns:a16="http://schemas.microsoft.com/office/drawing/2014/main" id="{2C8C1D4A-F54D-1147-B5E7-34D8C1B3AA7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F77EC21-86FD-934C-A48C-271CDF0C1BC6}"/>
              </a:ext>
            </a:extLst>
          </p:cNvPr>
          <p:cNvSpPr>
            <a:spLocks noGrp="1"/>
          </p:cNvSpPr>
          <p:nvPr>
            <p:ph type="sldNum" sz="quarter" idx="12"/>
          </p:nvPr>
        </p:nvSpPr>
        <p:spPr/>
        <p:txBody>
          <a:bodyPr/>
          <a:lstStyle/>
          <a:p>
            <a:fld id="{B27A4E11-D8A9-AF4B-A536-9E39DECDFB6E}" type="slidenum">
              <a:rPr lang="sv-SE" smtClean="0"/>
              <a:t>‹#›</a:t>
            </a:fld>
            <a:endParaRPr lang="sv-SE"/>
          </a:p>
        </p:txBody>
      </p:sp>
    </p:spTree>
    <p:extLst>
      <p:ext uri="{BB962C8B-B14F-4D97-AF65-F5344CB8AC3E}">
        <p14:creationId xmlns:p14="http://schemas.microsoft.com/office/powerpoint/2010/main" val="18907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763159-CE4E-F542-84CA-11ED9A194A3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E36F86A-5350-8D42-A0D5-62C51CE5ED6A}"/>
              </a:ext>
            </a:extLst>
          </p:cNvPr>
          <p:cNvSpPr>
            <a:spLocks noGrp="1"/>
          </p:cNvSpPr>
          <p:nvPr>
            <p:ph type="body" orient="vert" idx="1"/>
          </p:nvPr>
        </p:nvSpPr>
        <p:spPr/>
        <p:txBody>
          <a:bodyPr vert="eaVert"/>
          <a:lstStyle/>
          <a:p>
            <a:r>
              <a:rPr lang="sv-SE"/>
              <a:t>Redigera format för bakgrundstext
Nivå två
Nivå tre
Nivå fyra
Nivå fem</a:t>
            </a:r>
          </a:p>
        </p:txBody>
      </p:sp>
      <p:sp>
        <p:nvSpPr>
          <p:cNvPr id="4" name="Platshållare för datum 3">
            <a:extLst>
              <a:ext uri="{FF2B5EF4-FFF2-40B4-BE49-F238E27FC236}">
                <a16:creationId xmlns:a16="http://schemas.microsoft.com/office/drawing/2014/main" id="{E08390E2-2403-7142-8C45-84BB4B6F1951}"/>
              </a:ext>
            </a:extLst>
          </p:cNvPr>
          <p:cNvSpPr>
            <a:spLocks noGrp="1"/>
          </p:cNvSpPr>
          <p:nvPr>
            <p:ph type="dt" sz="half" idx="10"/>
          </p:nvPr>
        </p:nvSpPr>
        <p:spPr/>
        <p:txBody>
          <a:bodyPr/>
          <a:lstStyle/>
          <a:p>
            <a:fld id="{130D3DC3-6C73-BB49-B51D-D5B27FD01241}" type="datetimeFigureOut">
              <a:rPr lang="sv-SE" smtClean="0"/>
              <a:t>2020-04-02</a:t>
            </a:fld>
            <a:endParaRPr lang="sv-SE"/>
          </a:p>
        </p:txBody>
      </p:sp>
      <p:sp>
        <p:nvSpPr>
          <p:cNvPr id="5" name="Platshållare för sidfot 4">
            <a:extLst>
              <a:ext uri="{FF2B5EF4-FFF2-40B4-BE49-F238E27FC236}">
                <a16:creationId xmlns:a16="http://schemas.microsoft.com/office/drawing/2014/main" id="{F352DAEF-7361-FC48-9E7F-AB320459C05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2794E14-9DE0-C14A-965E-7BDC8A89CB01}"/>
              </a:ext>
            </a:extLst>
          </p:cNvPr>
          <p:cNvSpPr>
            <a:spLocks noGrp="1"/>
          </p:cNvSpPr>
          <p:nvPr>
            <p:ph type="sldNum" sz="quarter" idx="12"/>
          </p:nvPr>
        </p:nvSpPr>
        <p:spPr/>
        <p:txBody>
          <a:bodyPr/>
          <a:lstStyle/>
          <a:p>
            <a:fld id="{B27A4E11-D8A9-AF4B-A536-9E39DECDFB6E}" type="slidenum">
              <a:rPr lang="sv-SE" smtClean="0"/>
              <a:t>‹#›</a:t>
            </a:fld>
            <a:endParaRPr lang="sv-SE"/>
          </a:p>
        </p:txBody>
      </p:sp>
    </p:spTree>
    <p:extLst>
      <p:ext uri="{BB962C8B-B14F-4D97-AF65-F5344CB8AC3E}">
        <p14:creationId xmlns:p14="http://schemas.microsoft.com/office/powerpoint/2010/main" val="3936518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9718EAF-FE9A-1B47-83CA-0B2D0803122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0020BA43-5378-E54C-A120-B0E50173C130}"/>
              </a:ext>
            </a:extLst>
          </p:cNvPr>
          <p:cNvSpPr>
            <a:spLocks noGrp="1"/>
          </p:cNvSpPr>
          <p:nvPr>
            <p:ph type="body" orient="vert" idx="1"/>
          </p:nvPr>
        </p:nvSpPr>
        <p:spPr>
          <a:xfrm>
            <a:off x="838200" y="365125"/>
            <a:ext cx="7734300" cy="5811838"/>
          </a:xfrm>
        </p:spPr>
        <p:txBody>
          <a:bodyPr vert="eaVert"/>
          <a:lstStyle/>
          <a:p>
            <a:r>
              <a:rPr lang="sv-SE"/>
              <a:t>Redigera format för bakgrundstext
Nivå två
Nivå tre
Nivå fyra
Nivå fem</a:t>
            </a:r>
          </a:p>
        </p:txBody>
      </p:sp>
      <p:sp>
        <p:nvSpPr>
          <p:cNvPr id="4" name="Platshållare för datum 3">
            <a:extLst>
              <a:ext uri="{FF2B5EF4-FFF2-40B4-BE49-F238E27FC236}">
                <a16:creationId xmlns:a16="http://schemas.microsoft.com/office/drawing/2014/main" id="{9D63626B-674D-E647-AB4A-EBF93ADB17D6}"/>
              </a:ext>
            </a:extLst>
          </p:cNvPr>
          <p:cNvSpPr>
            <a:spLocks noGrp="1"/>
          </p:cNvSpPr>
          <p:nvPr>
            <p:ph type="dt" sz="half" idx="10"/>
          </p:nvPr>
        </p:nvSpPr>
        <p:spPr/>
        <p:txBody>
          <a:bodyPr/>
          <a:lstStyle/>
          <a:p>
            <a:fld id="{130D3DC3-6C73-BB49-B51D-D5B27FD01241}" type="datetimeFigureOut">
              <a:rPr lang="sv-SE" smtClean="0"/>
              <a:t>2020-04-02</a:t>
            </a:fld>
            <a:endParaRPr lang="sv-SE"/>
          </a:p>
        </p:txBody>
      </p:sp>
      <p:sp>
        <p:nvSpPr>
          <p:cNvPr id="5" name="Platshållare för sidfot 4">
            <a:extLst>
              <a:ext uri="{FF2B5EF4-FFF2-40B4-BE49-F238E27FC236}">
                <a16:creationId xmlns:a16="http://schemas.microsoft.com/office/drawing/2014/main" id="{A7963E4B-C802-174D-8FBF-5217366A177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3F876F4-993F-F544-8C28-C3B000A4D6BF}"/>
              </a:ext>
            </a:extLst>
          </p:cNvPr>
          <p:cNvSpPr>
            <a:spLocks noGrp="1"/>
          </p:cNvSpPr>
          <p:nvPr>
            <p:ph type="sldNum" sz="quarter" idx="12"/>
          </p:nvPr>
        </p:nvSpPr>
        <p:spPr/>
        <p:txBody>
          <a:bodyPr/>
          <a:lstStyle/>
          <a:p>
            <a:fld id="{B27A4E11-D8A9-AF4B-A536-9E39DECDFB6E}" type="slidenum">
              <a:rPr lang="sv-SE" smtClean="0"/>
              <a:t>‹#›</a:t>
            </a:fld>
            <a:endParaRPr lang="sv-SE"/>
          </a:p>
        </p:txBody>
      </p:sp>
    </p:spTree>
    <p:extLst>
      <p:ext uri="{BB962C8B-B14F-4D97-AF65-F5344CB8AC3E}">
        <p14:creationId xmlns:p14="http://schemas.microsoft.com/office/powerpoint/2010/main" val="415783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239CC7C-DF9C-1D49-A941-F0EB237B612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85831DD-11AB-6045-96CB-8D16C70A4841}"/>
              </a:ext>
            </a:extLst>
          </p:cNvPr>
          <p:cNvSpPr>
            <a:spLocks noGrp="1"/>
          </p:cNvSpPr>
          <p:nvPr>
            <p:ph idx="1"/>
          </p:nvPr>
        </p:nvSpPr>
        <p:spPr/>
        <p:txBody>
          <a:bodyPr/>
          <a:lstStyle/>
          <a:p>
            <a:r>
              <a:rPr lang="sv-SE"/>
              <a:t>Redigera format för bakgrundstext
Nivå två
Nivå tre
Nivå fyra
Nivå fem</a:t>
            </a:r>
          </a:p>
        </p:txBody>
      </p:sp>
      <p:sp>
        <p:nvSpPr>
          <p:cNvPr id="4" name="Platshållare för datum 3">
            <a:extLst>
              <a:ext uri="{FF2B5EF4-FFF2-40B4-BE49-F238E27FC236}">
                <a16:creationId xmlns:a16="http://schemas.microsoft.com/office/drawing/2014/main" id="{E4DF1F5C-024E-3641-AAA7-A21A9D5C79A9}"/>
              </a:ext>
            </a:extLst>
          </p:cNvPr>
          <p:cNvSpPr>
            <a:spLocks noGrp="1"/>
          </p:cNvSpPr>
          <p:nvPr>
            <p:ph type="dt" sz="half" idx="10"/>
          </p:nvPr>
        </p:nvSpPr>
        <p:spPr/>
        <p:txBody>
          <a:bodyPr/>
          <a:lstStyle/>
          <a:p>
            <a:fld id="{130D3DC3-6C73-BB49-B51D-D5B27FD01241}" type="datetimeFigureOut">
              <a:rPr lang="sv-SE" smtClean="0"/>
              <a:t>2020-04-02</a:t>
            </a:fld>
            <a:endParaRPr lang="sv-SE"/>
          </a:p>
        </p:txBody>
      </p:sp>
      <p:sp>
        <p:nvSpPr>
          <p:cNvPr id="5" name="Platshållare för sidfot 4">
            <a:extLst>
              <a:ext uri="{FF2B5EF4-FFF2-40B4-BE49-F238E27FC236}">
                <a16:creationId xmlns:a16="http://schemas.microsoft.com/office/drawing/2014/main" id="{5F316603-F5BF-B444-BE67-426D6188D95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1F295BE-5C7A-8C43-B8D2-198AF6446CB0}"/>
              </a:ext>
            </a:extLst>
          </p:cNvPr>
          <p:cNvSpPr>
            <a:spLocks noGrp="1"/>
          </p:cNvSpPr>
          <p:nvPr>
            <p:ph type="sldNum" sz="quarter" idx="12"/>
          </p:nvPr>
        </p:nvSpPr>
        <p:spPr/>
        <p:txBody>
          <a:bodyPr/>
          <a:lstStyle/>
          <a:p>
            <a:fld id="{B27A4E11-D8A9-AF4B-A536-9E39DECDFB6E}" type="slidenum">
              <a:rPr lang="sv-SE" smtClean="0"/>
              <a:t>‹#›</a:t>
            </a:fld>
            <a:endParaRPr lang="sv-SE"/>
          </a:p>
        </p:txBody>
      </p:sp>
    </p:spTree>
    <p:extLst>
      <p:ext uri="{BB962C8B-B14F-4D97-AF65-F5344CB8AC3E}">
        <p14:creationId xmlns:p14="http://schemas.microsoft.com/office/powerpoint/2010/main" val="3163869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A70F3A-249A-A64B-B8E0-727A92316543}"/>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4695FCE-475F-244E-8C07-824BB5D167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sv-SE"/>
              <a:t>Redigera format för bakgrundstext
Nivå två
Nivå tre
Nivå fyra
Nivå fem</a:t>
            </a:r>
          </a:p>
        </p:txBody>
      </p:sp>
      <p:sp>
        <p:nvSpPr>
          <p:cNvPr id="4" name="Platshållare för datum 3">
            <a:extLst>
              <a:ext uri="{FF2B5EF4-FFF2-40B4-BE49-F238E27FC236}">
                <a16:creationId xmlns:a16="http://schemas.microsoft.com/office/drawing/2014/main" id="{37304984-9C5C-6045-9582-26F6C30C60D0}"/>
              </a:ext>
            </a:extLst>
          </p:cNvPr>
          <p:cNvSpPr>
            <a:spLocks noGrp="1"/>
          </p:cNvSpPr>
          <p:nvPr>
            <p:ph type="dt" sz="half" idx="10"/>
          </p:nvPr>
        </p:nvSpPr>
        <p:spPr/>
        <p:txBody>
          <a:bodyPr/>
          <a:lstStyle/>
          <a:p>
            <a:fld id="{130D3DC3-6C73-BB49-B51D-D5B27FD01241}" type="datetimeFigureOut">
              <a:rPr lang="sv-SE" smtClean="0"/>
              <a:t>2020-04-02</a:t>
            </a:fld>
            <a:endParaRPr lang="sv-SE"/>
          </a:p>
        </p:txBody>
      </p:sp>
      <p:sp>
        <p:nvSpPr>
          <p:cNvPr id="5" name="Platshållare för sidfot 4">
            <a:extLst>
              <a:ext uri="{FF2B5EF4-FFF2-40B4-BE49-F238E27FC236}">
                <a16:creationId xmlns:a16="http://schemas.microsoft.com/office/drawing/2014/main" id="{60CB1F61-73E0-7E44-AFA4-637EE43F40E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9AF4BDA-9D62-D846-95BA-584F31798145}"/>
              </a:ext>
            </a:extLst>
          </p:cNvPr>
          <p:cNvSpPr>
            <a:spLocks noGrp="1"/>
          </p:cNvSpPr>
          <p:nvPr>
            <p:ph type="sldNum" sz="quarter" idx="12"/>
          </p:nvPr>
        </p:nvSpPr>
        <p:spPr/>
        <p:txBody>
          <a:bodyPr/>
          <a:lstStyle/>
          <a:p>
            <a:fld id="{B27A4E11-D8A9-AF4B-A536-9E39DECDFB6E}" type="slidenum">
              <a:rPr lang="sv-SE" smtClean="0"/>
              <a:t>‹#›</a:t>
            </a:fld>
            <a:endParaRPr lang="sv-SE"/>
          </a:p>
        </p:txBody>
      </p:sp>
    </p:spTree>
    <p:extLst>
      <p:ext uri="{BB962C8B-B14F-4D97-AF65-F5344CB8AC3E}">
        <p14:creationId xmlns:p14="http://schemas.microsoft.com/office/powerpoint/2010/main" val="427237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B1C8B4-3480-D242-8627-C31CDB7B49B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9020977-CE10-8E44-ACF5-7B68B09FE7A7}"/>
              </a:ext>
            </a:extLst>
          </p:cNvPr>
          <p:cNvSpPr>
            <a:spLocks noGrp="1"/>
          </p:cNvSpPr>
          <p:nvPr>
            <p:ph sz="half" idx="1"/>
          </p:nvPr>
        </p:nvSpPr>
        <p:spPr>
          <a:xfrm>
            <a:off x="838200" y="1825625"/>
            <a:ext cx="5181600" cy="4351338"/>
          </a:xfrm>
        </p:spPr>
        <p:txBody>
          <a:bodyPr/>
          <a:lstStyle/>
          <a:p>
            <a:r>
              <a:rPr lang="sv-SE"/>
              <a:t>Redigera format för bakgrundstext
Nivå två
Nivå tre
Nivå fyra
Nivå fem</a:t>
            </a:r>
          </a:p>
        </p:txBody>
      </p:sp>
      <p:sp>
        <p:nvSpPr>
          <p:cNvPr id="4" name="Platshållare för innehåll 3">
            <a:extLst>
              <a:ext uri="{FF2B5EF4-FFF2-40B4-BE49-F238E27FC236}">
                <a16:creationId xmlns:a16="http://schemas.microsoft.com/office/drawing/2014/main" id="{698FDD31-94C0-3546-99A0-6CAB57585005}"/>
              </a:ext>
            </a:extLst>
          </p:cNvPr>
          <p:cNvSpPr>
            <a:spLocks noGrp="1"/>
          </p:cNvSpPr>
          <p:nvPr>
            <p:ph sz="half" idx="2"/>
          </p:nvPr>
        </p:nvSpPr>
        <p:spPr>
          <a:xfrm>
            <a:off x="6172200" y="1825625"/>
            <a:ext cx="5181600" cy="4351338"/>
          </a:xfrm>
        </p:spPr>
        <p:txBody>
          <a:bodyPr/>
          <a:lstStyle/>
          <a:p>
            <a:r>
              <a:rPr lang="sv-SE"/>
              <a:t>Redigera format för bakgrundstext
Nivå två
Nivå tre
Nivå fyra
Nivå fem</a:t>
            </a:r>
          </a:p>
        </p:txBody>
      </p:sp>
      <p:sp>
        <p:nvSpPr>
          <p:cNvPr id="5" name="Platshållare för datum 4">
            <a:extLst>
              <a:ext uri="{FF2B5EF4-FFF2-40B4-BE49-F238E27FC236}">
                <a16:creationId xmlns:a16="http://schemas.microsoft.com/office/drawing/2014/main" id="{BDC4E36C-59C3-F546-BE45-4358EFFF2403}"/>
              </a:ext>
            </a:extLst>
          </p:cNvPr>
          <p:cNvSpPr>
            <a:spLocks noGrp="1"/>
          </p:cNvSpPr>
          <p:nvPr>
            <p:ph type="dt" sz="half" idx="10"/>
          </p:nvPr>
        </p:nvSpPr>
        <p:spPr/>
        <p:txBody>
          <a:bodyPr/>
          <a:lstStyle/>
          <a:p>
            <a:fld id="{130D3DC3-6C73-BB49-B51D-D5B27FD01241}" type="datetimeFigureOut">
              <a:rPr lang="sv-SE" smtClean="0"/>
              <a:t>2020-04-02</a:t>
            </a:fld>
            <a:endParaRPr lang="sv-SE"/>
          </a:p>
        </p:txBody>
      </p:sp>
      <p:sp>
        <p:nvSpPr>
          <p:cNvPr id="6" name="Platshållare för sidfot 5">
            <a:extLst>
              <a:ext uri="{FF2B5EF4-FFF2-40B4-BE49-F238E27FC236}">
                <a16:creationId xmlns:a16="http://schemas.microsoft.com/office/drawing/2014/main" id="{0A051D85-2B9B-8947-A574-F7517F35435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61DC28A-5421-804D-BB3E-2FFE7518B012}"/>
              </a:ext>
            </a:extLst>
          </p:cNvPr>
          <p:cNvSpPr>
            <a:spLocks noGrp="1"/>
          </p:cNvSpPr>
          <p:nvPr>
            <p:ph type="sldNum" sz="quarter" idx="12"/>
          </p:nvPr>
        </p:nvSpPr>
        <p:spPr/>
        <p:txBody>
          <a:bodyPr/>
          <a:lstStyle/>
          <a:p>
            <a:fld id="{B27A4E11-D8A9-AF4B-A536-9E39DECDFB6E}" type="slidenum">
              <a:rPr lang="sv-SE" smtClean="0"/>
              <a:t>‹#›</a:t>
            </a:fld>
            <a:endParaRPr lang="sv-SE"/>
          </a:p>
        </p:txBody>
      </p:sp>
    </p:spTree>
    <p:extLst>
      <p:ext uri="{BB962C8B-B14F-4D97-AF65-F5344CB8AC3E}">
        <p14:creationId xmlns:p14="http://schemas.microsoft.com/office/powerpoint/2010/main" val="101417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8182E9-311E-D743-8649-74CF7221713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FD92AD5-E522-0145-A536-85B2725942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sv-SE"/>
              <a:t>Redigera format för bakgrundstext
Nivå två
Nivå tre
Nivå fyra
Nivå fem</a:t>
            </a:r>
          </a:p>
        </p:txBody>
      </p:sp>
      <p:sp>
        <p:nvSpPr>
          <p:cNvPr id="4" name="Platshållare för innehåll 3">
            <a:extLst>
              <a:ext uri="{FF2B5EF4-FFF2-40B4-BE49-F238E27FC236}">
                <a16:creationId xmlns:a16="http://schemas.microsoft.com/office/drawing/2014/main" id="{436976A6-C76A-4F41-9FF2-8797DA7650E6}"/>
              </a:ext>
            </a:extLst>
          </p:cNvPr>
          <p:cNvSpPr>
            <a:spLocks noGrp="1"/>
          </p:cNvSpPr>
          <p:nvPr>
            <p:ph sz="half" idx="2"/>
          </p:nvPr>
        </p:nvSpPr>
        <p:spPr>
          <a:xfrm>
            <a:off x="839788" y="2505075"/>
            <a:ext cx="5157787" cy="3684588"/>
          </a:xfrm>
        </p:spPr>
        <p:txBody>
          <a:bodyPr/>
          <a:lstStyle/>
          <a:p>
            <a:r>
              <a:rPr lang="sv-SE"/>
              <a:t>Redigera format för bakgrundstext
Nivå två
Nivå tre
Nivå fyra
Nivå fem</a:t>
            </a:r>
          </a:p>
        </p:txBody>
      </p:sp>
      <p:sp>
        <p:nvSpPr>
          <p:cNvPr id="5" name="Platshållare för text 4">
            <a:extLst>
              <a:ext uri="{FF2B5EF4-FFF2-40B4-BE49-F238E27FC236}">
                <a16:creationId xmlns:a16="http://schemas.microsoft.com/office/drawing/2014/main" id="{8AE78535-1936-1D45-AADB-C98E50619C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sv-SE"/>
              <a:t>Redigera format för bakgrundstext
Nivå två
Nivå tre
Nivå fyra
Nivå fem</a:t>
            </a:r>
          </a:p>
        </p:txBody>
      </p:sp>
      <p:sp>
        <p:nvSpPr>
          <p:cNvPr id="6" name="Platshållare för innehåll 5">
            <a:extLst>
              <a:ext uri="{FF2B5EF4-FFF2-40B4-BE49-F238E27FC236}">
                <a16:creationId xmlns:a16="http://schemas.microsoft.com/office/drawing/2014/main" id="{3942C54F-F35D-6F4C-872F-D4551EEC0675}"/>
              </a:ext>
            </a:extLst>
          </p:cNvPr>
          <p:cNvSpPr>
            <a:spLocks noGrp="1"/>
          </p:cNvSpPr>
          <p:nvPr>
            <p:ph sz="quarter" idx="4"/>
          </p:nvPr>
        </p:nvSpPr>
        <p:spPr>
          <a:xfrm>
            <a:off x="6172200" y="2505075"/>
            <a:ext cx="5183188" cy="3684588"/>
          </a:xfrm>
        </p:spPr>
        <p:txBody>
          <a:bodyPr/>
          <a:lstStyle/>
          <a:p>
            <a:r>
              <a:rPr lang="sv-SE"/>
              <a:t>Redigera format för bakgrundstext
Nivå två
Nivå tre
Nivå fyra
Nivå fem</a:t>
            </a:r>
          </a:p>
        </p:txBody>
      </p:sp>
      <p:sp>
        <p:nvSpPr>
          <p:cNvPr id="7" name="Platshållare för datum 6">
            <a:extLst>
              <a:ext uri="{FF2B5EF4-FFF2-40B4-BE49-F238E27FC236}">
                <a16:creationId xmlns:a16="http://schemas.microsoft.com/office/drawing/2014/main" id="{CD5BCC58-7CB2-5845-845D-D50826275D74}"/>
              </a:ext>
            </a:extLst>
          </p:cNvPr>
          <p:cNvSpPr>
            <a:spLocks noGrp="1"/>
          </p:cNvSpPr>
          <p:nvPr>
            <p:ph type="dt" sz="half" idx="10"/>
          </p:nvPr>
        </p:nvSpPr>
        <p:spPr/>
        <p:txBody>
          <a:bodyPr/>
          <a:lstStyle/>
          <a:p>
            <a:fld id="{130D3DC3-6C73-BB49-B51D-D5B27FD01241}" type="datetimeFigureOut">
              <a:rPr lang="sv-SE" smtClean="0"/>
              <a:t>2020-04-02</a:t>
            </a:fld>
            <a:endParaRPr lang="sv-SE"/>
          </a:p>
        </p:txBody>
      </p:sp>
      <p:sp>
        <p:nvSpPr>
          <p:cNvPr id="8" name="Platshållare för sidfot 7">
            <a:extLst>
              <a:ext uri="{FF2B5EF4-FFF2-40B4-BE49-F238E27FC236}">
                <a16:creationId xmlns:a16="http://schemas.microsoft.com/office/drawing/2014/main" id="{EFAA7EEB-2EB1-BB4A-A491-9EE448B3903D}"/>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43A99F7-6679-D640-8C15-FCF2CC443880}"/>
              </a:ext>
            </a:extLst>
          </p:cNvPr>
          <p:cNvSpPr>
            <a:spLocks noGrp="1"/>
          </p:cNvSpPr>
          <p:nvPr>
            <p:ph type="sldNum" sz="quarter" idx="12"/>
          </p:nvPr>
        </p:nvSpPr>
        <p:spPr/>
        <p:txBody>
          <a:bodyPr/>
          <a:lstStyle/>
          <a:p>
            <a:fld id="{B27A4E11-D8A9-AF4B-A536-9E39DECDFB6E}" type="slidenum">
              <a:rPr lang="sv-SE" smtClean="0"/>
              <a:t>‹#›</a:t>
            </a:fld>
            <a:endParaRPr lang="sv-SE"/>
          </a:p>
        </p:txBody>
      </p:sp>
    </p:spTree>
    <p:extLst>
      <p:ext uri="{BB962C8B-B14F-4D97-AF65-F5344CB8AC3E}">
        <p14:creationId xmlns:p14="http://schemas.microsoft.com/office/powerpoint/2010/main" val="3705202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63B21ED-0D56-2E40-80DA-899271490D3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93265B64-BB79-B241-A57A-6336A78EF953}"/>
              </a:ext>
            </a:extLst>
          </p:cNvPr>
          <p:cNvSpPr>
            <a:spLocks noGrp="1"/>
          </p:cNvSpPr>
          <p:nvPr>
            <p:ph type="dt" sz="half" idx="10"/>
          </p:nvPr>
        </p:nvSpPr>
        <p:spPr/>
        <p:txBody>
          <a:bodyPr/>
          <a:lstStyle/>
          <a:p>
            <a:fld id="{130D3DC3-6C73-BB49-B51D-D5B27FD01241}" type="datetimeFigureOut">
              <a:rPr lang="sv-SE" smtClean="0"/>
              <a:t>2020-04-02</a:t>
            </a:fld>
            <a:endParaRPr lang="sv-SE"/>
          </a:p>
        </p:txBody>
      </p:sp>
      <p:sp>
        <p:nvSpPr>
          <p:cNvPr id="4" name="Platshållare för sidfot 3">
            <a:extLst>
              <a:ext uri="{FF2B5EF4-FFF2-40B4-BE49-F238E27FC236}">
                <a16:creationId xmlns:a16="http://schemas.microsoft.com/office/drawing/2014/main" id="{070CA932-B0C7-0746-80C6-DD76F9A278D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B6CE94F-60B3-2B47-A884-343F58D76268}"/>
              </a:ext>
            </a:extLst>
          </p:cNvPr>
          <p:cNvSpPr>
            <a:spLocks noGrp="1"/>
          </p:cNvSpPr>
          <p:nvPr>
            <p:ph type="sldNum" sz="quarter" idx="12"/>
          </p:nvPr>
        </p:nvSpPr>
        <p:spPr/>
        <p:txBody>
          <a:bodyPr/>
          <a:lstStyle/>
          <a:p>
            <a:fld id="{B27A4E11-D8A9-AF4B-A536-9E39DECDFB6E}" type="slidenum">
              <a:rPr lang="sv-SE" smtClean="0"/>
              <a:t>‹#›</a:t>
            </a:fld>
            <a:endParaRPr lang="sv-SE"/>
          </a:p>
        </p:txBody>
      </p:sp>
    </p:spTree>
    <p:extLst>
      <p:ext uri="{BB962C8B-B14F-4D97-AF65-F5344CB8AC3E}">
        <p14:creationId xmlns:p14="http://schemas.microsoft.com/office/powerpoint/2010/main" val="67939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1FE4DEC-7DE3-6E4A-926A-94E699EAC88C}"/>
              </a:ext>
            </a:extLst>
          </p:cNvPr>
          <p:cNvSpPr>
            <a:spLocks noGrp="1"/>
          </p:cNvSpPr>
          <p:nvPr>
            <p:ph type="dt" sz="half" idx="10"/>
          </p:nvPr>
        </p:nvSpPr>
        <p:spPr/>
        <p:txBody>
          <a:bodyPr/>
          <a:lstStyle/>
          <a:p>
            <a:fld id="{130D3DC3-6C73-BB49-B51D-D5B27FD01241}" type="datetimeFigureOut">
              <a:rPr lang="sv-SE" smtClean="0"/>
              <a:t>2020-04-02</a:t>
            </a:fld>
            <a:endParaRPr lang="sv-SE"/>
          </a:p>
        </p:txBody>
      </p:sp>
      <p:sp>
        <p:nvSpPr>
          <p:cNvPr id="3" name="Platshållare för sidfot 2">
            <a:extLst>
              <a:ext uri="{FF2B5EF4-FFF2-40B4-BE49-F238E27FC236}">
                <a16:creationId xmlns:a16="http://schemas.microsoft.com/office/drawing/2014/main" id="{22909107-44C6-EA4B-B9A6-DDE322C87608}"/>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55B7297C-6053-7C45-BAED-00FD25327F33}"/>
              </a:ext>
            </a:extLst>
          </p:cNvPr>
          <p:cNvSpPr>
            <a:spLocks noGrp="1"/>
          </p:cNvSpPr>
          <p:nvPr>
            <p:ph type="sldNum" sz="quarter" idx="12"/>
          </p:nvPr>
        </p:nvSpPr>
        <p:spPr/>
        <p:txBody>
          <a:bodyPr/>
          <a:lstStyle/>
          <a:p>
            <a:fld id="{B27A4E11-D8A9-AF4B-A536-9E39DECDFB6E}" type="slidenum">
              <a:rPr lang="sv-SE" smtClean="0"/>
              <a:t>‹#›</a:t>
            </a:fld>
            <a:endParaRPr lang="sv-SE"/>
          </a:p>
        </p:txBody>
      </p:sp>
    </p:spTree>
    <p:extLst>
      <p:ext uri="{BB962C8B-B14F-4D97-AF65-F5344CB8AC3E}">
        <p14:creationId xmlns:p14="http://schemas.microsoft.com/office/powerpoint/2010/main" val="284668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05C9F7-30D6-7648-8224-1A9ED325B2D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7F4D9AD-4B20-6747-B1CD-A52B7A61A8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sv-SE"/>
              <a:t>Redigera format för bakgrundstext
Nivå två
Nivå tre
Nivå fyra
Nivå fem</a:t>
            </a:r>
          </a:p>
        </p:txBody>
      </p:sp>
      <p:sp>
        <p:nvSpPr>
          <p:cNvPr id="4" name="Platshållare för text 3">
            <a:extLst>
              <a:ext uri="{FF2B5EF4-FFF2-40B4-BE49-F238E27FC236}">
                <a16:creationId xmlns:a16="http://schemas.microsoft.com/office/drawing/2014/main" id="{856A2BB6-E012-084D-89C2-804F6F430A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sv-SE"/>
              <a:t>Redigera format för bakgrundstext
Nivå två
Nivå tre
Nivå fyra
Nivå fem</a:t>
            </a:r>
          </a:p>
        </p:txBody>
      </p:sp>
      <p:sp>
        <p:nvSpPr>
          <p:cNvPr id="5" name="Platshållare för datum 4">
            <a:extLst>
              <a:ext uri="{FF2B5EF4-FFF2-40B4-BE49-F238E27FC236}">
                <a16:creationId xmlns:a16="http://schemas.microsoft.com/office/drawing/2014/main" id="{BC934097-6A19-424C-9774-5DD1F2D9D797}"/>
              </a:ext>
            </a:extLst>
          </p:cNvPr>
          <p:cNvSpPr>
            <a:spLocks noGrp="1"/>
          </p:cNvSpPr>
          <p:nvPr>
            <p:ph type="dt" sz="half" idx="10"/>
          </p:nvPr>
        </p:nvSpPr>
        <p:spPr/>
        <p:txBody>
          <a:bodyPr/>
          <a:lstStyle/>
          <a:p>
            <a:fld id="{130D3DC3-6C73-BB49-B51D-D5B27FD01241}" type="datetimeFigureOut">
              <a:rPr lang="sv-SE" smtClean="0"/>
              <a:t>2020-04-02</a:t>
            </a:fld>
            <a:endParaRPr lang="sv-SE"/>
          </a:p>
        </p:txBody>
      </p:sp>
      <p:sp>
        <p:nvSpPr>
          <p:cNvPr id="6" name="Platshållare för sidfot 5">
            <a:extLst>
              <a:ext uri="{FF2B5EF4-FFF2-40B4-BE49-F238E27FC236}">
                <a16:creationId xmlns:a16="http://schemas.microsoft.com/office/drawing/2014/main" id="{8E36BA01-5A8D-4B4F-84D1-A9A5E829E57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2395203-B9FC-A942-B319-B8637DC990AD}"/>
              </a:ext>
            </a:extLst>
          </p:cNvPr>
          <p:cNvSpPr>
            <a:spLocks noGrp="1"/>
          </p:cNvSpPr>
          <p:nvPr>
            <p:ph type="sldNum" sz="quarter" idx="12"/>
          </p:nvPr>
        </p:nvSpPr>
        <p:spPr/>
        <p:txBody>
          <a:bodyPr/>
          <a:lstStyle/>
          <a:p>
            <a:fld id="{B27A4E11-D8A9-AF4B-A536-9E39DECDFB6E}" type="slidenum">
              <a:rPr lang="sv-SE" smtClean="0"/>
              <a:t>‹#›</a:t>
            </a:fld>
            <a:endParaRPr lang="sv-SE"/>
          </a:p>
        </p:txBody>
      </p:sp>
    </p:spTree>
    <p:extLst>
      <p:ext uri="{BB962C8B-B14F-4D97-AF65-F5344CB8AC3E}">
        <p14:creationId xmlns:p14="http://schemas.microsoft.com/office/powerpoint/2010/main" val="77013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E1233A-2F82-1140-9EFC-C5F8EF84EAA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96A78A85-0D19-C54A-A7F1-81428E9F0C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839A091-B1D6-FE44-AC31-E2C45973BA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sv-SE"/>
              <a:t>Redigera format för bakgrundstext
Nivå två
Nivå tre
Nivå fyra
Nivå fem</a:t>
            </a:r>
          </a:p>
        </p:txBody>
      </p:sp>
      <p:sp>
        <p:nvSpPr>
          <p:cNvPr id="5" name="Platshållare för datum 4">
            <a:extLst>
              <a:ext uri="{FF2B5EF4-FFF2-40B4-BE49-F238E27FC236}">
                <a16:creationId xmlns:a16="http://schemas.microsoft.com/office/drawing/2014/main" id="{A71B5622-4327-D24A-88A8-E5CE764A864C}"/>
              </a:ext>
            </a:extLst>
          </p:cNvPr>
          <p:cNvSpPr>
            <a:spLocks noGrp="1"/>
          </p:cNvSpPr>
          <p:nvPr>
            <p:ph type="dt" sz="half" idx="10"/>
          </p:nvPr>
        </p:nvSpPr>
        <p:spPr/>
        <p:txBody>
          <a:bodyPr/>
          <a:lstStyle/>
          <a:p>
            <a:fld id="{130D3DC3-6C73-BB49-B51D-D5B27FD01241}" type="datetimeFigureOut">
              <a:rPr lang="sv-SE" smtClean="0"/>
              <a:t>2020-04-02</a:t>
            </a:fld>
            <a:endParaRPr lang="sv-SE"/>
          </a:p>
        </p:txBody>
      </p:sp>
      <p:sp>
        <p:nvSpPr>
          <p:cNvPr id="6" name="Platshållare för sidfot 5">
            <a:extLst>
              <a:ext uri="{FF2B5EF4-FFF2-40B4-BE49-F238E27FC236}">
                <a16:creationId xmlns:a16="http://schemas.microsoft.com/office/drawing/2014/main" id="{77EEC9E2-B698-1241-B94C-C804F3E31A5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2B98D50-7950-0A43-ADD6-B811C2250424}"/>
              </a:ext>
            </a:extLst>
          </p:cNvPr>
          <p:cNvSpPr>
            <a:spLocks noGrp="1"/>
          </p:cNvSpPr>
          <p:nvPr>
            <p:ph type="sldNum" sz="quarter" idx="12"/>
          </p:nvPr>
        </p:nvSpPr>
        <p:spPr/>
        <p:txBody>
          <a:bodyPr/>
          <a:lstStyle/>
          <a:p>
            <a:fld id="{B27A4E11-D8A9-AF4B-A536-9E39DECDFB6E}" type="slidenum">
              <a:rPr lang="sv-SE" smtClean="0"/>
              <a:t>‹#›</a:t>
            </a:fld>
            <a:endParaRPr lang="sv-SE"/>
          </a:p>
        </p:txBody>
      </p:sp>
    </p:spTree>
    <p:extLst>
      <p:ext uri="{BB962C8B-B14F-4D97-AF65-F5344CB8AC3E}">
        <p14:creationId xmlns:p14="http://schemas.microsoft.com/office/powerpoint/2010/main" val="481078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30DA295-BBEA-5741-BD3C-47B8B8F931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2A5F5F0-322B-1C48-A3B5-AF886D330F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sv-SE"/>
              <a:t>Redigera format för bakgrundstext
Nivå två
Nivå tre
Nivå fyra
Nivå fem</a:t>
            </a:r>
          </a:p>
        </p:txBody>
      </p:sp>
      <p:sp>
        <p:nvSpPr>
          <p:cNvPr id="4" name="Platshållare för datum 3">
            <a:extLst>
              <a:ext uri="{FF2B5EF4-FFF2-40B4-BE49-F238E27FC236}">
                <a16:creationId xmlns:a16="http://schemas.microsoft.com/office/drawing/2014/main" id="{711A0B00-AF34-4240-8FBD-E751836DB2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D3DC3-6C73-BB49-B51D-D5B27FD01241}" type="datetimeFigureOut">
              <a:rPr lang="sv-SE" smtClean="0"/>
              <a:t>2020-04-02</a:t>
            </a:fld>
            <a:endParaRPr lang="sv-SE"/>
          </a:p>
        </p:txBody>
      </p:sp>
      <p:sp>
        <p:nvSpPr>
          <p:cNvPr id="5" name="Platshållare för sidfot 4">
            <a:extLst>
              <a:ext uri="{FF2B5EF4-FFF2-40B4-BE49-F238E27FC236}">
                <a16:creationId xmlns:a16="http://schemas.microsoft.com/office/drawing/2014/main" id="{F067E35C-AEB1-AC4A-8469-43AE1410FE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993D9C25-7A01-7649-8C6F-9EF45D4461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A4E11-D8A9-AF4B-A536-9E39DECDFB6E}" type="slidenum">
              <a:rPr lang="sv-SE" smtClean="0"/>
              <a:t>‹#›</a:t>
            </a:fld>
            <a:endParaRPr lang="sv-SE"/>
          </a:p>
        </p:txBody>
      </p:sp>
    </p:spTree>
    <p:extLst>
      <p:ext uri="{BB962C8B-B14F-4D97-AF65-F5344CB8AC3E}">
        <p14:creationId xmlns:p14="http://schemas.microsoft.com/office/powerpoint/2010/main" val="3630505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705919-7432-164F-8D0C-CC52FEDF566A}"/>
              </a:ext>
            </a:extLst>
          </p:cNvPr>
          <p:cNvSpPr>
            <a:spLocks noGrp="1"/>
          </p:cNvSpPr>
          <p:nvPr>
            <p:ph type="ctrTitle"/>
          </p:nvPr>
        </p:nvSpPr>
        <p:spPr/>
        <p:txBody>
          <a:bodyPr/>
          <a:lstStyle/>
          <a:p>
            <a:r>
              <a:rPr lang="sv-SE" dirty="0"/>
              <a:t>Färdigställa en E-tenta i Inspera</a:t>
            </a:r>
          </a:p>
        </p:txBody>
      </p:sp>
      <p:sp>
        <p:nvSpPr>
          <p:cNvPr id="3" name="Underrubrik 2">
            <a:extLst>
              <a:ext uri="{FF2B5EF4-FFF2-40B4-BE49-F238E27FC236}">
                <a16:creationId xmlns:a16="http://schemas.microsoft.com/office/drawing/2014/main" id="{904B0FB5-F39C-3340-9994-108B48237DE7}"/>
              </a:ext>
            </a:extLst>
          </p:cNvPr>
          <p:cNvSpPr>
            <a:spLocks noGrp="1"/>
          </p:cNvSpPr>
          <p:nvPr>
            <p:ph type="subTitle" idx="1"/>
          </p:nvPr>
        </p:nvSpPr>
        <p:spPr/>
        <p:txBody>
          <a:bodyPr/>
          <a:lstStyle/>
          <a:p>
            <a:r>
              <a:rPr lang="sv-SE" dirty="0"/>
              <a:t>En steg-för-steg-guide</a:t>
            </a:r>
          </a:p>
        </p:txBody>
      </p:sp>
    </p:spTree>
    <p:extLst>
      <p:ext uri="{BB962C8B-B14F-4D97-AF65-F5344CB8AC3E}">
        <p14:creationId xmlns:p14="http://schemas.microsoft.com/office/powerpoint/2010/main" val="3122556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91A613-B9FE-B34A-9C1B-AD16F5B980E3}"/>
              </a:ext>
            </a:extLst>
          </p:cNvPr>
          <p:cNvSpPr>
            <a:spLocks noGrp="1"/>
          </p:cNvSpPr>
          <p:nvPr>
            <p:ph type="title"/>
          </p:nvPr>
        </p:nvSpPr>
        <p:spPr>
          <a:xfrm>
            <a:off x="838200" y="170572"/>
            <a:ext cx="10698804" cy="1512314"/>
          </a:xfrm>
        </p:spPr>
        <p:txBody>
          <a:bodyPr>
            <a:normAutofit fontScale="90000"/>
          </a:bodyPr>
          <a:lstStyle/>
          <a:p>
            <a:r>
              <a:rPr lang="sv-SE" sz="2800" dirty="0"/>
              <a:t>Gå vidare till fliken ”Bekräfta”. Kontrollera att datum och tid stämmer.</a:t>
            </a:r>
            <a:br>
              <a:rPr lang="sv-SE" sz="2800" dirty="0"/>
            </a:br>
            <a:r>
              <a:rPr lang="sv-SE" sz="2800" b="1" dirty="0"/>
              <a:t>VIKTIGT! Ladda upp instruktionerna till tentamensvakterna här!</a:t>
            </a:r>
            <a:br>
              <a:rPr lang="sv-SE" sz="2800" dirty="0"/>
            </a:br>
            <a:r>
              <a:rPr lang="sv-SE" sz="2800" dirty="0"/>
              <a:t>Klicka sedan på knappen ”Aktivera prov”, tentan är nu klar att skriva på utsatt tid.</a:t>
            </a:r>
          </a:p>
        </p:txBody>
      </p:sp>
      <p:pic>
        <p:nvPicPr>
          <p:cNvPr id="6" name="Platshållare för innehåll 5">
            <a:extLst>
              <a:ext uri="{FF2B5EF4-FFF2-40B4-BE49-F238E27FC236}">
                <a16:creationId xmlns:a16="http://schemas.microsoft.com/office/drawing/2014/main" id="{713F0856-5335-154B-80B7-FFD9B1C1D9C4}"/>
              </a:ext>
            </a:extLst>
          </p:cNvPr>
          <p:cNvPicPr>
            <a:picLocks noGrp="1" noChangeAspect="1"/>
          </p:cNvPicPr>
          <p:nvPr>
            <p:ph idx="1"/>
          </p:nvPr>
        </p:nvPicPr>
        <p:blipFill>
          <a:blip r:embed="rId2"/>
          <a:stretch>
            <a:fillRect/>
          </a:stretch>
        </p:blipFill>
        <p:spPr>
          <a:xfrm>
            <a:off x="1468876" y="1782576"/>
            <a:ext cx="9030800" cy="4851688"/>
          </a:xfrm>
          <a:prstGeom prst="rect">
            <a:avLst/>
          </a:prstGeom>
        </p:spPr>
      </p:pic>
      <p:cxnSp>
        <p:nvCxnSpPr>
          <p:cNvPr id="4" name="Rak pil 3">
            <a:extLst>
              <a:ext uri="{FF2B5EF4-FFF2-40B4-BE49-F238E27FC236}">
                <a16:creationId xmlns:a16="http://schemas.microsoft.com/office/drawing/2014/main" id="{5D86C1D2-061F-CE44-A955-070E978C64F7}"/>
              </a:ext>
            </a:extLst>
          </p:cNvPr>
          <p:cNvCxnSpPr/>
          <p:nvPr/>
        </p:nvCxnSpPr>
        <p:spPr>
          <a:xfrm>
            <a:off x="1318161" y="1682886"/>
            <a:ext cx="2173184" cy="309099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Rak pil 6">
            <a:extLst>
              <a:ext uri="{FF2B5EF4-FFF2-40B4-BE49-F238E27FC236}">
                <a16:creationId xmlns:a16="http://schemas.microsoft.com/office/drawing/2014/main" id="{009C3CDA-3B78-E848-A5BF-DB3A0DE53043}"/>
              </a:ext>
            </a:extLst>
          </p:cNvPr>
          <p:cNvCxnSpPr>
            <a:cxnSpLocks/>
          </p:cNvCxnSpPr>
          <p:nvPr/>
        </p:nvCxnSpPr>
        <p:spPr>
          <a:xfrm>
            <a:off x="5700156" y="1531917"/>
            <a:ext cx="3135086" cy="464325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1426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7CFA472-8C22-5A48-BBA2-3953493CFB16}"/>
              </a:ext>
            </a:extLst>
          </p:cNvPr>
          <p:cNvSpPr>
            <a:spLocks noGrp="1"/>
          </p:cNvSpPr>
          <p:nvPr>
            <p:ph idx="1"/>
          </p:nvPr>
        </p:nvSpPr>
        <p:spPr>
          <a:xfrm>
            <a:off x="838200" y="493160"/>
            <a:ext cx="10515600" cy="5683803"/>
          </a:xfrm>
        </p:spPr>
        <p:txBody>
          <a:bodyPr/>
          <a:lstStyle/>
          <a:p>
            <a:pPr marL="0" indent="0">
              <a:buNone/>
            </a:pPr>
            <a:r>
              <a:rPr lang="sv-SE" dirty="0">
                <a:latin typeface="+mj-lt"/>
              </a:rPr>
              <a:t>När anmälningstiden för studenterna i </a:t>
            </a:r>
            <a:r>
              <a:rPr lang="sv-SE" dirty="0" err="1">
                <a:latin typeface="+mj-lt"/>
              </a:rPr>
              <a:t>Ladok</a:t>
            </a:r>
            <a:r>
              <a:rPr lang="sv-SE" dirty="0">
                <a:latin typeface="+mj-lt"/>
              </a:rPr>
              <a:t> gått ut och tenta-uppgifterna är klara, är det dags att färdigställa och aktivera tentan.</a:t>
            </a:r>
          </a:p>
          <a:p>
            <a:pPr marL="0" indent="0">
              <a:buNone/>
            </a:pPr>
            <a:endParaRPr lang="sv-SE" dirty="0">
              <a:latin typeface="+mj-lt"/>
            </a:endParaRPr>
          </a:p>
          <a:p>
            <a:pPr marL="0" indent="0">
              <a:buNone/>
            </a:pPr>
            <a:r>
              <a:rPr lang="sv-SE" dirty="0">
                <a:latin typeface="+mj-lt"/>
              </a:rPr>
              <a:t>Du behöver följande</a:t>
            </a:r>
          </a:p>
          <a:p>
            <a:r>
              <a:rPr lang="sv-SE" dirty="0">
                <a:latin typeface="+mj-lt"/>
              </a:rPr>
              <a:t>Fil med anmälda studenter (se nästa bild)</a:t>
            </a:r>
          </a:p>
          <a:p>
            <a:r>
              <a:rPr lang="sv-SE" dirty="0">
                <a:latin typeface="+mj-lt"/>
              </a:rPr>
              <a:t>PDF-fil med instruktion till tentamensvakterna</a:t>
            </a:r>
          </a:p>
          <a:p>
            <a:r>
              <a:rPr lang="sv-SE" dirty="0">
                <a:latin typeface="+mj-lt"/>
              </a:rPr>
              <a:t>Om det behövs, PDF-fil med instruktioner till rättande lärare</a:t>
            </a:r>
          </a:p>
          <a:p>
            <a:endParaRPr lang="sv-SE" dirty="0">
              <a:latin typeface="+mj-lt"/>
            </a:endParaRPr>
          </a:p>
        </p:txBody>
      </p:sp>
    </p:spTree>
    <p:extLst>
      <p:ext uri="{BB962C8B-B14F-4D97-AF65-F5344CB8AC3E}">
        <p14:creationId xmlns:p14="http://schemas.microsoft.com/office/powerpoint/2010/main" val="468480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91A613-B9FE-B34A-9C1B-AD16F5B980E3}"/>
              </a:ext>
            </a:extLst>
          </p:cNvPr>
          <p:cNvSpPr>
            <a:spLocks noGrp="1"/>
          </p:cNvSpPr>
          <p:nvPr>
            <p:ph type="title"/>
          </p:nvPr>
        </p:nvSpPr>
        <p:spPr>
          <a:xfrm>
            <a:off x="836579" y="365125"/>
            <a:ext cx="9875871" cy="1619318"/>
          </a:xfrm>
        </p:spPr>
        <p:txBody>
          <a:bodyPr>
            <a:normAutofit fontScale="90000"/>
          </a:bodyPr>
          <a:lstStyle/>
          <a:p>
            <a:r>
              <a:rPr lang="sv-SE" sz="2800" dirty="0"/>
              <a:t>Logga in på Studentportalen, gå in på kursen och gå till funktionen Tentamensanmälan. Ladda ner CSV-filen med anmälda studenter. Notera anonymkoden för de studenter som ska ha extratid eller bonuspoäng, ifall det är aktuellt.</a:t>
            </a:r>
          </a:p>
        </p:txBody>
      </p:sp>
      <p:pic>
        <p:nvPicPr>
          <p:cNvPr id="4" name="Bildobjekt 3">
            <a:extLst>
              <a:ext uri="{FF2B5EF4-FFF2-40B4-BE49-F238E27FC236}">
                <a16:creationId xmlns:a16="http://schemas.microsoft.com/office/drawing/2014/main" id="{42A437FC-668C-054C-815A-61CB9E415F27}"/>
              </a:ext>
            </a:extLst>
          </p:cNvPr>
          <p:cNvPicPr>
            <a:picLocks noChangeAspect="1"/>
          </p:cNvPicPr>
          <p:nvPr/>
        </p:nvPicPr>
        <p:blipFill>
          <a:blip r:embed="rId2"/>
          <a:stretch>
            <a:fillRect/>
          </a:stretch>
        </p:blipFill>
        <p:spPr>
          <a:xfrm>
            <a:off x="1479550" y="2387600"/>
            <a:ext cx="9232900" cy="2082800"/>
          </a:xfrm>
          <a:prstGeom prst="rect">
            <a:avLst/>
          </a:prstGeom>
        </p:spPr>
      </p:pic>
      <p:cxnSp>
        <p:nvCxnSpPr>
          <p:cNvPr id="6" name="Rak pil 5">
            <a:extLst>
              <a:ext uri="{FF2B5EF4-FFF2-40B4-BE49-F238E27FC236}">
                <a16:creationId xmlns:a16="http://schemas.microsoft.com/office/drawing/2014/main" id="{30DB5D39-C639-FE42-8261-077FD253F7D9}"/>
              </a:ext>
            </a:extLst>
          </p:cNvPr>
          <p:cNvCxnSpPr>
            <a:cxnSpLocks/>
          </p:cNvCxnSpPr>
          <p:nvPr/>
        </p:nvCxnSpPr>
        <p:spPr>
          <a:xfrm flipH="1" flipV="1">
            <a:off x="5918886" y="1594022"/>
            <a:ext cx="1933176" cy="2009740"/>
          </a:xfrm>
          <a:prstGeom prst="straightConnector1">
            <a:avLst/>
          </a:prstGeom>
          <a:ln w="38100">
            <a:solidFill>
              <a:srgbClr val="C00000"/>
            </a:solidFill>
            <a:headEnd type="triangl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3066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91A613-B9FE-B34A-9C1B-AD16F5B980E3}"/>
              </a:ext>
            </a:extLst>
          </p:cNvPr>
          <p:cNvSpPr>
            <a:spLocks noGrp="1"/>
          </p:cNvSpPr>
          <p:nvPr>
            <p:ph type="title"/>
          </p:nvPr>
        </p:nvSpPr>
        <p:spPr/>
        <p:txBody>
          <a:bodyPr>
            <a:normAutofit/>
          </a:bodyPr>
          <a:lstStyle/>
          <a:p>
            <a:r>
              <a:rPr lang="sv-SE" sz="2800" dirty="0"/>
              <a:t>Logga in på </a:t>
            </a:r>
            <a:r>
              <a:rPr lang="sv-SE" sz="2800" dirty="0" err="1"/>
              <a:t>exam.uu.se</a:t>
            </a:r>
            <a:r>
              <a:rPr lang="sv-SE" sz="2800" dirty="0"/>
              <a:t> och gå in på tentan. Klicka på knappen ”Ändra” bredvid texten ”0 kandidater”.</a:t>
            </a:r>
          </a:p>
        </p:txBody>
      </p:sp>
      <p:pic>
        <p:nvPicPr>
          <p:cNvPr id="4" name="Platshållare för innehåll 3">
            <a:extLst>
              <a:ext uri="{FF2B5EF4-FFF2-40B4-BE49-F238E27FC236}">
                <a16:creationId xmlns:a16="http://schemas.microsoft.com/office/drawing/2014/main" id="{CFFF04C0-6120-8844-AA2B-BCB7F81232FF}"/>
              </a:ext>
            </a:extLst>
          </p:cNvPr>
          <p:cNvPicPr>
            <a:picLocks noGrp="1" noChangeAspect="1"/>
          </p:cNvPicPr>
          <p:nvPr>
            <p:ph idx="1"/>
          </p:nvPr>
        </p:nvPicPr>
        <p:blipFill>
          <a:blip r:embed="rId2"/>
          <a:stretch>
            <a:fillRect/>
          </a:stretch>
        </p:blipFill>
        <p:spPr>
          <a:xfrm>
            <a:off x="838200" y="1935315"/>
            <a:ext cx="10515600" cy="4131957"/>
          </a:xfrm>
          <a:prstGeom prst="rect">
            <a:avLst/>
          </a:prstGeom>
        </p:spPr>
      </p:pic>
      <p:cxnSp>
        <p:nvCxnSpPr>
          <p:cNvPr id="5" name="Rak pil 4">
            <a:extLst>
              <a:ext uri="{FF2B5EF4-FFF2-40B4-BE49-F238E27FC236}">
                <a16:creationId xmlns:a16="http://schemas.microsoft.com/office/drawing/2014/main" id="{42B06E88-271B-5E49-BD36-02037BF915B0}"/>
              </a:ext>
            </a:extLst>
          </p:cNvPr>
          <p:cNvCxnSpPr>
            <a:cxnSpLocks/>
          </p:cNvCxnSpPr>
          <p:nvPr/>
        </p:nvCxnSpPr>
        <p:spPr>
          <a:xfrm flipH="1">
            <a:off x="5387547" y="1198605"/>
            <a:ext cx="4609069" cy="307683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752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0DA6548E-2259-BB47-8D40-FED11F245248}"/>
              </a:ext>
            </a:extLst>
          </p:cNvPr>
          <p:cNvPicPr>
            <a:picLocks noChangeAspect="1"/>
          </p:cNvPicPr>
          <p:nvPr/>
        </p:nvPicPr>
        <p:blipFill>
          <a:blip r:embed="rId2"/>
          <a:stretch>
            <a:fillRect/>
          </a:stretch>
        </p:blipFill>
        <p:spPr>
          <a:xfrm>
            <a:off x="6659394" y="1690688"/>
            <a:ext cx="4803843" cy="2456594"/>
          </a:xfrm>
          <a:prstGeom prst="rect">
            <a:avLst/>
          </a:prstGeom>
        </p:spPr>
      </p:pic>
      <p:pic>
        <p:nvPicPr>
          <p:cNvPr id="7" name="Platshållare för innehåll 6">
            <a:extLst>
              <a:ext uri="{FF2B5EF4-FFF2-40B4-BE49-F238E27FC236}">
                <a16:creationId xmlns:a16="http://schemas.microsoft.com/office/drawing/2014/main" id="{D82FD0BB-AF98-BC45-AD9E-789F658CF4A0}"/>
              </a:ext>
            </a:extLst>
          </p:cNvPr>
          <p:cNvPicPr>
            <a:picLocks noGrp="1" noChangeAspect="1"/>
          </p:cNvPicPr>
          <p:nvPr>
            <p:ph idx="1"/>
          </p:nvPr>
        </p:nvPicPr>
        <p:blipFill>
          <a:blip r:embed="rId3"/>
          <a:stretch>
            <a:fillRect/>
          </a:stretch>
        </p:blipFill>
        <p:spPr>
          <a:xfrm>
            <a:off x="1207852" y="3016251"/>
            <a:ext cx="6739648" cy="2289078"/>
          </a:xfrm>
          <a:prstGeom prst="rect">
            <a:avLst/>
          </a:prstGeom>
        </p:spPr>
      </p:pic>
      <p:pic>
        <p:nvPicPr>
          <p:cNvPr id="3" name="Bildobjekt 2">
            <a:extLst>
              <a:ext uri="{FF2B5EF4-FFF2-40B4-BE49-F238E27FC236}">
                <a16:creationId xmlns:a16="http://schemas.microsoft.com/office/drawing/2014/main" id="{F7347A68-F752-5847-BC1D-CE77159D2AEE}"/>
              </a:ext>
            </a:extLst>
          </p:cNvPr>
          <p:cNvPicPr>
            <a:picLocks noChangeAspect="1"/>
          </p:cNvPicPr>
          <p:nvPr/>
        </p:nvPicPr>
        <p:blipFill>
          <a:blip r:embed="rId4"/>
          <a:stretch>
            <a:fillRect/>
          </a:stretch>
        </p:blipFill>
        <p:spPr>
          <a:xfrm>
            <a:off x="5362674" y="4552545"/>
            <a:ext cx="6359156" cy="2305455"/>
          </a:xfrm>
          <a:prstGeom prst="rect">
            <a:avLst/>
          </a:prstGeom>
        </p:spPr>
      </p:pic>
      <p:sp>
        <p:nvSpPr>
          <p:cNvPr id="4" name="Ellips 3">
            <a:extLst>
              <a:ext uri="{FF2B5EF4-FFF2-40B4-BE49-F238E27FC236}">
                <a16:creationId xmlns:a16="http://schemas.microsoft.com/office/drawing/2014/main" id="{47701C12-6408-CD4F-99B4-D9BE6B694C5D}"/>
              </a:ext>
            </a:extLst>
          </p:cNvPr>
          <p:cNvSpPr/>
          <p:nvPr/>
        </p:nvSpPr>
        <p:spPr>
          <a:xfrm>
            <a:off x="9489989" y="3016251"/>
            <a:ext cx="1223319" cy="245933"/>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Ellips 7">
            <a:extLst>
              <a:ext uri="{FF2B5EF4-FFF2-40B4-BE49-F238E27FC236}">
                <a16:creationId xmlns:a16="http://schemas.microsoft.com/office/drawing/2014/main" id="{F73B545A-B02C-2B4D-89F2-DB8CB63D680F}"/>
              </a:ext>
            </a:extLst>
          </p:cNvPr>
          <p:cNvSpPr/>
          <p:nvPr/>
        </p:nvSpPr>
        <p:spPr>
          <a:xfrm>
            <a:off x="5411203" y="5306956"/>
            <a:ext cx="1589902" cy="360714"/>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Ellips 8">
            <a:extLst>
              <a:ext uri="{FF2B5EF4-FFF2-40B4-BE49-F238E27FC236}">
                <a16:creationId xmlns:a16="http://schemas.microsoft.com/office/drawing/2014/main" id="{AEB596D1-79CB-F345-83D0-C3112FCCEB08}"/>
              </a:ext>
            </a:extLst>
          </p:cNvPr>
          <p:cNvSpPr/>
          <p:nvPr/>
        </p:nvSpPr>
        <p:spPr>
          <a:xfrm>
            <a:off x="1423196" y="3947327"/>
            <a:ext cx="1223319" cy="245933"/>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textruta 4">
            <a:extLst>
              <a:ext uri="{FF2B5EF4-FFF2-40B4-BE49-F238E27FC236}">
                <a16:creationId xmlns:a16="http://schemas.microsoft.com/office/drawing/2014/main" id="{0BE33C40-B772-B143-824E-18BEF50FF91E}"/>
              </a:ext>
            </a:extLst>
          </p:cNvPr>
          <p:cNvSpPr txBox="1"/>
          <p:nvPr/>
        </p:nvSpPr>
        <p:spPr>
          <a:xfrm>
            <a:off x="9082216" y="2817341"/>
            <a:ext cx="407773" cy="369332"/>
          </a:xfrm>
          <a:prstGeom prst="rect">
            <a:avLst/>
          </a:prstGeom>
          <a:noFill/>
        </p:spPr>
        <p:txBody>
          <a:bodyPr wrap="square" rtlCol="0">
            <a:spAutoFit/>
          </a:bodyPr>
          <a:lstStyle/>
          <a:p>
            <a:r>
              <a:rPr lang="sv-SE" dirty="0">
                <a:solidFill>
                  <a:srgbClr val="C00000"/>
                </a:solidFill>
              </a:rPr>
              <a:t>1.</a:t>
            </a:r>
          </a:p>
        </p:txBody>
      </p:sp>
      <p:sp>
        <p:nvSpPr>
          <p:cNvPr id="10" name="textruta 9">
            <a:extLst>
              <a:ext uri="{FF2B5EF4-FFF2-40B4-BE49-F238E27FC236}">
                <a16:creationId xmlns:a16="http://schemas.microsoft.com/office/drawing/2014/main" id="{E59BBE91-9683-6D43-86B6-59BACD4C4DF7}"/>
              </a:ext>
            </a:extLst>
          </p:cNvPr>
          <p:cNvSpPr txBox="1"/>
          <p:nvPr/>
        </p:nvSpPr>
        <p:spPr>
          <a:xfrm>
            <a:off x="1197237" y="3700961"/>
            <a:ext cx="407773" cy="369332"/>
          </a:xfrm>
          <a:prstGeom prst="rect">
            <a:avLst/>
          </a:prstGeom>
          <a:noFill/>
        </p:spPr>
        <p:txBody>
          <a:bodyPr wrap="square" rtlCol="0">
            <a:spAutoFit/>
          </a:bodyPr>
          <a:lstStyle/>
          <a:p>
            <a:r>
              <a:rPr lang="sv-SE" dirty="0">
                <a:solidFill>
                  <a:srgbClr val="C00000"/>
                </a:solidFill>
              </a:rPr>
              <a:t>2.</a:t>
            </a:r>
          </a:p>
        </p:txBody>
      </p:sp>
      <p:sp>
        <p:nvSpPr>
          <p:cNvPr id="11" name="textruta 10">
            <a:extLst>
              <a:ext uri="{FF2B5EF4-FFF2-40B4-BE49-F238E27FC236}">
                <a16:creationId xmlns:a16="http://schemas.microsoft.com/office/drawing/2014/main" id="{4FF1A675-43F9-674D-9061-E3264B702974}"/>
              </a:ext>
            </a:extLst>
          </p:cNvPr>
          <p:cNvSpPr txBox="1"/>
          <p:nvPr/>
        </p:nvSpPr>
        <p:spPr>
          <a:xfrm>
            <a:off x="4954901" y="5305329"/>
            <a:ext cx="407773" cy="369332"/>
          </a:xfrm>
          <a:prstGeom prst="rect">
            <a:avLst/>
          </a:prstGeom>
          <a:noFill/>
        </p:spPr>
        <p:txBody>
          <a:bodyPr wrap="square" rtlCol="0">
            <a:spAutoFit/>
          </a:bodyPr>
          <a:lstStyle/>
          <a:p>
            <a:r>
              <a:rPr lang="sv-SE" dirty="0">
                <a:solidFill>
                  <a:srgbClr val="C00000"/>
                </a:solidFill>
              </a:rPr>
              <a:t>3.</a:t>
            </a:r>
          </a:p>
        </p:txBody>
      </p:sp>
      <p:sp>
        <p:nvSpPr>
          <p:cNvPr id="2" name="Rubrik 1">
            <a:extLst>
              <a:ext uri="{FF2B5EF4-FFF2-40B4-BE49-F238E27FC236}">
                <a16:creationId xmlns:a16="http://schemas.microsoft.com/office/drawing/2014/main" id="{FD91A613-B9FE-B34A-9C1B-AD16F5B980E3}"/>
              </a:ext>
            </a:extLst>
          </p:cNvPr>
          <p:cNvSpPr>
            <a:spLocks noGrp="1"/>
          </p:cNvSpPr>
          <p:nvPr>
            <p:ph type="title"/>
          </p:nvPr>
        </p:nvSpPr>
        <p:spPr>
          <a:xfrm>
            <a:off x="838200" y="365125"/>
            <a:ext cx="10552889" cy="1765232"/>
          </a:xfrm>
        </p:spPr>
        <p:txBody>
          <a:bodyPr>
            <a:normAutofit/>
          </a:bodyPr>
          <a:lstStyle/>
          <a:p>
            <a:pPr>
              <a:tabLst>
                <a:tab pos="349250" algn="l"/>
              </a:tabLst>
            </a:pPr>
            <a:r>
              <a:rPr lang="sv-SE" sz="2800" dirty="0"/>
              <a:t>1.	Klicka på ”Lägg till” och välj ”CSV Import (SSO)”.</a:t>
            </a:r>
            <a:br>
              <a:rPr lang="sv-SE" sz="2800" dirty="0"/>
            </a:br>
            <a:r>
              <a:rPr lang="sv-SE" sz="2800" dirty="0"/>
              <a:t>2.	Välj autentiseringstyp ”LADOK UUID” och ladda upp filen som du</a:t>
            </a:r>
            <a:br>
              <a:rPr lang="sv-SE" sz="2800" dirty="0"/>
            </a:br>
            <a:r>
              <a:rPr lang="sv-SE" sz="2800" dirty="0"/>
              <a:t>	hämtade från Studentportalen. </a:t>
            </a:r>
            <a:br>
              <a:rPr lang="sv-SE" sz="2800" dirty="0"/>
            </a:br>
            <a:r>
              <a:rPr lang="sv-SE" sz="2800" dirty="0"/>
              <a:t>3.	När importen är klar visas hur många studenter som lades till.</a:t>
            </a:r>
          </a:p>
        </p:txBody>
      </p:sp>
    </p:spTree>
    <p:extLst>
      <p:ext uri="{BB962C8B-B14F-4D97-AF65-F5344CB8AC3E}">
        <p14:creationId xmlns:p14="http://schemas.microsoft.com/office/powerpoint/2010/main" val="1282294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91A613-B9FE-B34A-9C1B-AD16F5B980E3}"/>
              </a:ext>
            </a:extLst>
          </p:cNvPr>
          <p:cNvSpPr>
            <a:spLocks noGrp="1"/>
          </p:cNvSpPr>
          <p:nvPr>
            <p:ph type="title"/>
          </p:nvPr>
        </p:nvSpPr>
        <p:spPr>
          <a:xfrm>
            <a:off x="680937" y="365125"/>
            <a:ext cx="10826884" cy="1619318"/>
          </a:xfrm>
        </p:spPr>
        <p:txBody>
          <a:bodyPr>
            <a:normAutofit fontScale="90000"/>
          </a:bodyPr>
          <a:lstStyle/>
          <a:p>
            <a:r>
              <a:rPr lang="sv-SE" sz="2800" dirty="0"/>
              <a:t>Studenter som ska ha extra skrivtid kan hanteras antingen i filen innan </a:t>
            </a:r>
            <a:r>
              <a:rPr lang="sv-SE" sz="2800" dirty="0" err="1"/>
              <a:t>uppladning</a:t>
            </a:r>
            <a:r>
              <a:rPr lang="sv-SE" sz="2800" dirty="0"/>
              <a:t> eller i listan med importerade studenter. Klicka på pilen ”Mera” vid studenten som ska ha extra tid och välj ”Planerad extratid”. Tiden anges i minuter.</a:t>
            </a:r>
          </a:p>
        </p:txBody>
      </p:sp>
      <p:pic>
        <p:nvPicPr>
          <p:cNvPr id="4" name="Platshållare för innehåll 3">
            <a:extLst>
              <a:ext uri="{FF2B5EF4-FFF2-40B4-BE49-F238E27FC236}">
                <a16:creationId xmlns:a16="http://schemas.microsoft.com/office/drawing/2014/main" id="{BF35D49F-5366-5441-A89B-C8422AB446EE}"/>
              </a:ext>
            </a:extLst>
          </p:cNvPr>
          <p:cNvPicPr>
            <a:picLocks noGrp="1" noChangeAspect="1"/>
          </p:cNvPicPr>
          <p:nvPr>
            <p:ph idx="1"/>
          </p:nvPr>
        </p:nvPicPr>
        <p:blipFill>
          <a:blip r:embed="rId2"/>
          <a:stretch>
            <a:fillRect/>
          </a:stretch>
        </p:blipFill>
        <p:spPr>
          <a:xfrm>
            <a:off x="836613" y="2005364"/>
            <a:ext cx="10515600" cy="4309359"/>
          </a:xfrm>
          <a:prstGeom prst="rect">
            <a:avLst/>
          </a:prstGeom>
        </p:spPr>
      </p:pic>
      <p:cxnSp>
        <p:nvCxnSpPr>
          <p:cNvPr id="5" name="Rak pil 4">
            <a:extLst>
              <a:ext uri="{FF2B5EF4-FFF2-40B4-BE49-F238E27FC236}">
                <a16:creationId xmlns:a16="http://schemas.microsoft.com/office/drawing/2014/main" id="{4F9F00C7-8192-8D4D-BF63-19EF4F2E275B}"/>
              </a:ext>
            </a:extLst>
          </p:cNvPr>
          <p:cNvCxnSpPr/>
          <p:nvPr/>
        </p:nvCxnSpPr>
        <p:spPr>
          <a:xfrm>
            <a:off x="9267568" y="1470454"/>
            <a:ext cx="1495167" cy="219950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6723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CC0E4A-4017-3C42-998C-3373881DA467}"/>
              </a:ext>
            </a:extLst>
          </p:cNvPr>
          <p:cNvSpPr>
            <a:spLocks noGrp="1"/>
          </p:cNvSpPr>
          <p:nvPr>
            <p:ph type="title"/>
          </p:nvPr>
        </p:nvSpPr>
        <p:spPr/>
        <p:txBody>
          <a:bodyPr>
            <a:normAutofit/>
          </a:bodyPr>
          <a:lstStyle/>
          <a:p>
            <a:r>
              <a:rPr lang="sv-SE" sz="2800" dirty="0"/>
              <a:t>När studenterna är inlagda klickar du på ”Nästa” för att kontrollera tentans utseende och inställningar.</a:t>
            </a:r>
          </a:p>
        </p:txBody>
      </p:sp>
      <p:pic>
        <p:nvPicPr>
          <p:cNvPr id="5" name="Platshållare för innehåll 4">
            <a:extLst>
              <a:ext uri="{FF2B5EF4-FFF2-40B4-BE49-F238E27FC236}">
                <a16:creationId xmlns:a16="http://schemas.microsoft.com/office/drawing/2014/main" id="{E26167BF-741F-004D-9B38-627D1A1ED78A}"/>
              </a:ext>
            </a:extLst>
          </p:cNvPr>
          <p:cNvPicPr>
            <a:picLocks noGrp="1" noChangeAspect="1"/>
          </p:cNvPicPr>
          <p:nvPr>
            <p:ph idx="1"/>
          </p:nvPr>
        </p:nvPicPr>
        <p:blipFill>
          <a:blip r:embed="rId2"/>
          <a:stretch>
            <a:fillRect/>
          </a:stretch>
        </p:blipFill>
        <p:spPr>
          <a:xfrm>
            <a:off x="1927236" y="1825625"/>
            <a:ext cx="8337528" cy="4351338"/>
          </a:xfrm>
          <a:prstGeom prst="rect">
            <a:avLst/>
          </a:prstGeom>
        </p:spPr>
      </p:pic>
      <p:cxnSp>
        <p:nvCxnSpPr>
          <p:cNvPr id="4" name="Rak pil 3">
            <a:extLst>
              <a:ext uri="{FF2B5EF4-FFF2-40B4-BE49-F238E27FC236}">
                <a16:creationId xmlns:a16="http://schemas.microsoft.com/office/drawing/2014/main" id="{07F426C1-1D6D-824D-9380-4C8FA96D94E7}"/>
              </a:ext>
            </a:extLst>
          </p:cNvPr>
          <p:cNvCxnSpPr/>
          <p:nvPr/>
        </p:nvCxnSpPr>
        <p:spPr>
          <a:xfrm>
            <a:off x="7216346" y="1149178"/>
            <a:ext cx="2001795" cy="437429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9209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7E035250-1C82-5D49-AE4D-11A536F4996D}"/>
              </a:ext>
            </a:extLst>
          </p:cNvPr>
          <p:cNvPicPr>
            <a:picLocks noChangeAspect="1"/>
          </p:cNvPicPr>
          <p:nvPr/>
        </p:nvPicPr>
        <p:blipFill>
          <a:blip r:embed="rId2"/>
          <a:stretch>
            <a:fillRect/>
          </a:stretch>
        </p:blipFill>
        <p:spPr>
          <a:xfrm>
            <a:off x="2520778" y="1562311"/>
            <a:ext cx="9434811" cy="5138500"/>
          </a:xfrm>
          <a:prstGeom prst="rect">
            <a:avLst/>
          </a:prstGeom>
        </p:spPr>
      </p:pic>
      <p:sp>
        <p:nvSpPr>
          <p:cNvPr id="18" name="textruta 17">
            <a:extLst>
              <a:ext uri="{FF2B5EF4-FFF2-40B4-BE49-F238E27FC236}">
                <a16:creationId xmlns:a16="http://schemas.microsoft.com/office/drawing/2014/main" id="{A9A726BA-5A39-774C-BB95-6F54917754BA}"/>
              </a:ext>
            </a:extLst>
          </p:cNvPr>
          <p:cNvSpPr txBox="1"/>
          <p:nvPr/>
        </p:nvSpPr>
        <p:spPr>
          <a:xfrm>
            <a:off x="504522" y="297188"/>
            <a:ext cx="8355273" cy="2308324"/>
          </a:xfrm>
          <a:prstGeom prst="rect">
            <a:avLst/>
          </a:prstGeom>
          <a:solidFill>
            <a:schemeClr val="bg1">
              <a:alpha val="78000"/>
            </a:schemeClr>
          </a:solidFill>
        </p:spPr>
        <p:txBody>
          <a:bodyPr wrap="square" rtlCol="0">
            <a:spAutoFit/>
          </a:bodyPr>
          <a:lstStyle/>
          <a:p>
            <a:pPr marL="457200" indent="-457200">
              <a:buFont typeface="+mj-lt"/>
              <a:buAutoNum type="arabicPeriod"/>
            </a:pPr>
            <a:r>
              <a:rPr lang="sv-SE" sz="2400" dirty="0">
                <a:latin typeface="+mj-lt"/>
              </a:rPr>
              <a:t>De inställningar läraren gjort i uppgiftsgruppen </a:t>
            </a:r>
            <a:r>
              <a:rPr lang="sv-SE" sz="2400" b="1" dirty="0">
                <a:latin typeface="+mj-lt"/>
              </a:rPr>
              <a:t>måste hämtas </a:t>
            </a:r>
            <a:r>
              <a:rPr lang="sv-SE" sz="2400" dirty="0">
                <a:latin typeface="+mj-lt"/>
              </a:rPr>
              <a:t>genom att klicka på texten </a:t>
            </a:r>
            <a:r>
              <a:rPr lang="sv-SE" sz="2400" b="1" dirty="0">
                <a:latin typeface="+mj-lt"/>
              </a:rPr>
              <a:t>”Hämta från uppgiftsgrupp”</a:t>
            </a:r>
            <a:r>
              <a:rPr lang="sv-SE" sz="2400" dirty="0">
                <a:latin typeface="+mj-lt"/>
              </a:rPr>
              <a:t>.</a:t>
            </a:r>
          </a:p>
          <a:p>
            <a:pPr marL="457200" indent="-457200">
              <a:buFont typeface="+mj-lt"/>
              <a:buAutoNum type="arabicPeriod"/>
            </a:pPr>
            <a:r>
              <a:rPr lang="sv-SE" sz="2400" dirty="0"/>
              <a:t>För </a:t>
            </a:r>
            <a:r>
              <a:rPr lang="sv-SE" sz="2400" b="1" dirty="0" err="1"/>
              <a:t>bläddertentor</a:t>
            </a:r>
            <a:r>
              <a:rPr lang="sv-SE" sz="2400" dirty="0"/>
              <a:t> måste knapparna ”Göm navigationsfältet” och ”Inaktivera navigationsknappen tillbaka” vara ikryssade. </a:t>
            </a:r>
            <a:endParaRPr lang="sv-SE" sz="2400" dirty="0">
              <a:latin typeface="+mj-lt"/>
            </a:endParaRPr>
          </a:p>
          <a:p>
            <a:pPr marL="457200" indent="-457200">
              <a:buFont typeface="+mj-lt"/>
              <a:buAutoNum type="arabicPeriod"/>
            </a:pPr>
            <a:r>
              <a:rPr lang="sv-SE" sz="2400" dirty="0">
                <a:latin typeface="+mj-lt"/>
              </a:rPr>
              <a:t>”Flaggning” låter studenter flagga en uppgift för att gå tillbaka till den innan de lämnar in tentan.</a:t>
            </a:r>
          </a:p>
        </p:txBody>
      </p:sp>
      <p:cxnSp>
        <p:nvCxnSpPr>
          <p:cNvPr id="4" name="Rak pil 3">
            <a:extLst>
              <a:ext uri="{FF2B5EF4-FFF2-40B4-BE49-F238E27FC236}">
                <a16:creationId xmlns:a16="http://schemas.microsoft.com/office/drawing/2014/main" id="{8973CFCF-587E-A147-9AD3-A802EA4211E6}"/>
              </a:ext>
            </a:extLst>
          </p:cNvPr>
          <p:cNvCxnSpPr>
            <a:cxnSpLocks/>
          </p:cNvCxnSpPr>
          <p:nvPr/>
        </p:nvCxnSpPr>
        <p:spPr>
          <a:xfrm>
            <a:off x="8563232" y="629832"/>
            <a:ext cx="2519203" cy="275591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Rak pil 6">
            <a:extLst>
              <a:ext uri="{FF2B5EF4-FFF2-40B4-BE49-F238E27FC236}">
                <a16:creationId xmlns:a16="http://schemas.microsoft.com/office/drawing/2014/main" id="{C52FDBE0-3552-B945-8F20-09372E652874}"/>
              </a:ext>
            </a:extLst>
          </p:cNvPr>
          <p:cNvCxnSpPr>
            <a:cxnSpLocks/>
          </p:cNvCxnSpPr>
          <p:nvPr/>
        </p:nvCxnSpPr>
        <p:spPr>
          <a:xfrm>
            <a:off x="8402595" y="1445741"/>
            <a:ext cx="1767016" cy="280563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Rak pil 8">
            <a:extLst>
              <a:ext uri="{FF2B5EF4-FFF2-40B4-BE49-F238E27FC236}">
                <a16:creationId xmlns:a16="http://schemas.microsoft.com/office/drawing/2014/main" id="{C2055B0D-7E70-6D4F-AD69-D35DCDB17AEB}"/>
              </a:ext>
            </a:extLst>
          </p:cNvPr>
          <p:cNvCxnSpPr>
            <a:cxnSpLocks/>
          </p:cNvCxnSpPr>
          <p:nvPr/>
        </p:nvCxnSpPr>
        <p:spPr>
          <a:xfrm>
            <a:off x="6141308" y="2199464"/>
            <a:ext cx="4028303" cy="324986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8324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91A613-B9FE-B34A-9C1B-AD16F5B980E3}"/>
              </a:ext>
            </a:extLst>
          </p:cNvPr>
          <p:cNvSpPr>
            <a:spLocks noGrp="1"/>
          </p:cNvSpPr>
          <p:nvPr>
            <p:ph type="title"/>
          </p:nvPr>
        </p:nvSpPr>
        <p:spPr/>
        <p:txBody>
          <a:bodyPr>
            <a:normAutofit/>
          </a:bodyPr>
          <a:lstStyle/>
          <a:p>
            <a:r>
              <a:rPr lang="sv-SE" sz="2800" dirty="0"/>
              <a:t>Gå vidare till fliken ”Bedömningsinställningar”. Ange betygsskala och gränsvärden. Om det finns instruktioner för rättande lärare laddar du upp dessa på den blå länken till höger om ”Guide för bedömare”.</a:t>
            </a:r>
          </a:p>
        </p:txBody>
      </p:sp>
      <p:pic>
        <p:nvPicPr>
          <p:cNvPr id="6" name="Platshållare för innehåll 5">
            <a:extLst>
              <a:ext uri="{FF2B5EF4-FFF2-40B4-BE49-F238E27FC236}">
                <a16:creationId xmlns:a16="http://schemas.microsoft.com/office/drawing/2014/main" id="{963F85E7-344C-9649-A87B-71CC5CE971AC}"/>
              </a:ext>
            </a:extLst>
          </p:cNvPr>
          <p:cNvPicPr>
            <a:picLocks noGrp="1" noChangeAspect="1"/>
          </p:cNvPicPr>
          <p:nvPr>
            <p:ph idx="1"/>
          </p:nvPr>
        </p:nvPicPr>
        <p:blipFill>
          <a:blip r:embed="rId2"/>
          <a:stretch>
            <a:fillRect/>
          </a:stretch>
        </p:blipFill>
        <p:spPr>
          <a:xfrm>
            <a:off x="1226351" y="1690688"/>
            <a:ext cx="9739297" cy="4760001"/>
          </a:xfrm>
          <a:prstGeom prst="rect">
            <a:avLst/>
          </a:prstGeom>
        </p:spPr>
      </p:pic>
      <p:cxnSp>
        <p:nvCxnSpPr>
          <p:cNvPr id="4" name="Rak pil 3">
            <a:extLst>
              <a:ext uri="{FF2B5EF4-FFF2-40B4-BE49-F238E27FC236}">
                <a16:creationId xmlns:a16="http://schemas.microsoft.com/office/drawing/2014/main" id="{06DE7C7A-7D26-A043-878B-E46CA6312556}"/>
              </a:ext>
            </a:extLst>
          </p:cNvPr>
          <p:cNvCxnSpPr/>
          <p:nvPr/>
        </p:nvCxnSpPr>
        <p:spPr>
          <a:xfrm>
            <a:off x="2173184" y="2861953"/>
            <a:ext cx="985652"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Rak pil 6">
            <a:extLst>
              <a:ext uri="{FF2B5EF4-FFF2-40B4-BE49-F238E27FC236}">
                <a16:creationId xmlns:a16="http://schemas.microsoft.com/office/drawing/2014/main" id="{B32587F9-B19D-CB4D-BDFF-9243893DCD56}"/>
              </a:ext>
            </a:extLst>
          </p:cNvPr>
          <p:cNvCxnSpPr/>
          <p:nvPr/>
        </p:nvCxnSpPr>
        <p:spPr>
          <a:xfrm>
            <a:off x="2173184" y="2861953"/>
            <a:ext cx="902525" cy="127066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Rak pil 8">
            <a:extLst>
              <a:ext uri="{FF2B5EF4-FFF2-40B4-BE49-F238E27FC236}">
                <a16:creationId xmlns:a16="http://schemas.microsoft.com/office/drawing/2014/main" id="{27D348B7-5AB1-1F4B-AAFF-D7F9091A120B}"/>
              </a:ext>
            </a:extLst>
          </p:cNvPr>
          <p:cNvCxnSpPr/>
          <p:nvPr/>
        </p:nvCxnSpPr>
        <p:spPr>
          <a:xfrm>
            <a:off x="6270171" y="3562597"/>
            <a:ext cx="890650" cy="0"/>
          </a:xfrm>
          <a:prstGeom prst="straightConnector1">
            <a:avLst/>
          </a:prstGeom>
          <a:ln w="38100">
            <a:solidFill>
              <a:srgbClr val="C00000"/>
            </a:solidFill>
            <a:headEnd type="triangl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671856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3333</TotalTime>
  <Words>377</Words>
  <Application>Microsoft Macintosh PowerPoint</Application>
  <PresentationFormat>Bredbild</PresentationFormat>
  <Paragraphs>21</Paragraphs>
  <Slides>10</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Arial</vt:lpstr>
      <vt:lpstr>Calibri</vt:lpstr>
      <vt:lpstr>Calibri Light</vt:lpstr>
      <vt:lpstr>Office-tema</vt:lpstr>
      <vt:lpstr>Färdigställa en E-tenta i Inspera</vt:lpstr>
      <vt:lpstr>PowerPoint-presentation</vt:lpstr>
      <vt:lpstr>Logga in på Studentportalen, gå in på kursen och gå till funktionen Tentamensanmälan. Ladda ner CSV-filen med anmälda studenter. Notera anonymkoden för de studenter som ska ha extratid eller bonuspoäng, ifall det är aktuellt.</vt:lpstr>
      <vt:lpstr>Logga in på exam.uu.se och gå in på tentan. Klicka på knappen ”Ändra” bredvid texten ”0 kandidater”.</vt:lpstr>
      <vt:lpstr>1. Klicka på ”Lägg till” och välj ”CSV Import (SSO)”. 2. Välj autentiseringstyp ”LADOK UUID” och ladda upp filen som du  hämtade från Studentportalen.  3. När importen är klar visas hur många studenter som lades till.</vt:lpstr>
      <vt:lpstr>Studenter som ska ha extra skrivtid kan hanteras antingen i filen innan uppladning eller i listan med importerade studenter. Klicka på pilen ”Mera” vid studenten som ska ha extra tid och välj ”Planerad extratid”. Tiden anges i minuter.</vt:lpstr>
      <vt:lpstr>När studenterna är inlagda klickar du på ”Nästa” för att kontrollera tentans utseende och inställningar.</vt:lpstr>
      <vt:lpstr>PowerPoint-presentation</vt:lpstr>
      <vt:lpstr>Gå vidare till fliken ”Bedömningsinställningar”. Ange betygsskala och gränsvärden. Om det finns instruktioner för rättande lärare laddar du upp dessa på den blå länken till höger om ”Guide för bedömare”.</vt:lpstr>
      <vt:lpstr>Gå vidare till fliken ”Bekräfta”. Kontrollera att datum och tid stämmer. VIKTIGT! Ladda upp instruktionerna till tentamensvakterna här! Klicka sedan på knappen ”Aktivera prov”, tentan är nu klar att skriva på utsatt tid.</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Färdigställa en E-tenta i Inspera</dc:title>
  <dc:creator>Staffan Emrén</dc:creator>
  <cp:lastModifiedBy>Staffan Emrén</cp:lastModifiedBy>
  <cp:revision>23</cp:revision>
  <dcterms:created xsi:type="dcterms:W3CDTF">2019-06-20T13:56:57Z</dcterms:created>
  <dcterms:modified xsi:type="dcterms:W3CDTF">2020-04-02T06:52:39Z</dcterms:modified>
</cp:coreProperties>
</file>